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267" r:id="rId3"/>
    <p:sldId id="287" r:id="rId4"/>
    <p:sldId id="274" r:id="rId5"/>
    <p:sldId id="280" r:id="rId6"/>
    <p:sldId id="278" r:id="rId7"/>
    <p:sldId id="282" r:id="rId8"/>
    <p:sldId id="281" r:id="rId9"/>
    <p:sldId id="283" r:id="rId10"/>
    <p:sldId id="284" r:id="rId11"/>
    <p:sldId id="279" r:id="rId12"/>
    <p:sldId id="268" r:id="rId13"/>
    <p:sldId id="273" r:id="rId14"/>
    <p:sldId id="257" r:id="rId15"/>
    <p:sldId id="269" r:id="rId16"/>
    <p:sldId id="270" r:id="rId17"/>
    <p:sldId id="272" r:id="rId18"/>
    <p:sldId id="262" r:id="rId19"/>
    <p:sldId id="276" r:id="rId20"/>
    <p:sldId id="277" r:id="rId21"/>
    <p:sldId id="264" r:id="rId22"/>
    <p:sldId id="263" r:id="rId23"/>
    <p:sldId id="265" r:id="rId24"/>
    <p:sldId id="266" r:id="rId25"/>
    <p:sldId id="285" r:id="rId26"/>
    <p:sldId id="286" r:id="rId27"/>
    <p:sldId id="275" r:id="rId28"/>
    <p:sldId id="261" r:id="rId29"/>
    <p:sldId id="258" r:id="rId30"/>
    <p:sldId id="259" r:id="rId31"/>
    <p:sldId id="260" r:id="rId32"/>
    <p:sldId id="271" r:id="rId33"/>
  </p:sldIdLst>
  <p:sldSz cx="9144000" cy="5143500" type="screen16x9"/>
  <p:notesSz cx="6858000" cy="9144000"/>
  <p:embeddedFontLst>
    <p:embeddedFont>
      <p:font typeface="Lato" panose="020F0502020204030203" pitchFamily="34" charset="0"/>
      <p:regular r:id="rId35"/>
      <p:bold r:id="rId36"/>
      <p:italic r:id="rId37"/>
      <p:boldItalic r:id="rId38"/>
    </p:embeddedFont>
    <p:embeddedFont>
      <p:font typeface="Maven Pro" panose="020B0604020202020204" charset="0"/>
      <p:regular r:id="rId39"/>
      <p:bold r:id="rId40"/>
    </p:embeddedFont>
    <p:embeddedFont>
      <p:font typeface="Nunito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87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no Umbelino" userId="c9863bd135c5d684" providerId="LiveId" clId="{12125079-7D7A-4218-A03E-0E480AD8A86D}"/>
    <pc:docChg chg="undo custSel addSld delSld modSld sldOrd">
      <pc:chgData name="Bruno Umbelino" userId="c9863bd135c5d684" providerId="LiveId" clId="{12125079-7D7A-4218-A03E-0E480AD8A86D}" dt="2025-02-18T14:18:10.038" v="3011" actId="2696"/>
      <pc:docMkLst>
        <pc:docMk/>
      </pc:docMkLst>
      <pc:sldChg chg="addSp delSp modSp mod ord modClrScheme chgLayout modNotesTx">
        <pc:chgData name="Bruno Umbelino" userId="c9863bd135c5d684" providerId="LiveId" clId="{12125079-7D7A-4218-A03E-0E480AD8A86D}" dt="2025-02-18T01:02:19.503" v="1548" actId="1038"/>
        <pc:sldMkLst>
          <pc:docMk/>
          <pc:sldMk cId="0" sldId="257"/>
        </pc:sldMkLst>
        <pc:spChg chg="add del mod ord">
          <ac:chgData name="Bruno Umbelino" userId="c9863bd135c5d684" providerId="LiveId" clId="{12125079-7D7A-4218-A03E-0E480AD8A86D}" dt="2025-02-17T11:59:07.462" v="3" actId="700"/>
          <ac:spMkLst>
            <pc:docMk/>
            <pc:sldMk cId="0" sldId="257"/>
            <ac:spMk id="2" creationId="{CA849CB7-7EC6-4D9A-A70A-307E5480F960}"/>
          </ac:spMkLst>
        </pc:spChg>
        <pc:spChg chg="add del mod ord">
          <ac:chgData name="Bruno Umbelino" userId="c9863bd135c5d684" providerId="LiveId" clId="{12125079-7D7A-4218-A03E-0E480AD8A86D}" dt="2025-02-17T11:59:07.462" v="3" actId="700"/>
          <ac:spMkLst>
            <pc:docMk/>
            <pc:sldMk cId="0" sldId="257"/>
            <ac:spMk id="3" creationId="{5053535B-A4AC-44DA-8E8D-B537BF7E6F7E}"/>
          </ac:spMkLst>
        </pc:spChg>
        <pc:spChg chg="add del mod ord">
          <ac:chgData name="Bruno Umbelino" userId="c9863bd135c5d684" providerId="LiveId" clId="{12125079-7D7A-4218-A03E-0E480AD8A86D}" dt="2025-02-17T11:59:07.462" v="3" actId="700"/>
          <ac:spMkLst>
            <pc:docMk/>
            <pc:sldMk cId="0" sldId="257"/>
            <ac:spMk id="4" creationId="{E42D139F-427E-402F-A09D-6DC84BAEF292}"/>
          </ac:spMkLst>
        </pc:spChg>
        <pc:spChg chg="add mod">
          <ac:chgData name="Bruno Umbelino" userId="c9863bd135c5d684" providerId="LiveId" clId="{12125079-7D7A-4218-A03E-0E480AD8A86D}" dt="2025-02-18T00:01:44.689" v="1265" actId="20577"/>
          <ac:spMkLst>
            <pc:docMk/>
            <pc:sldMk cId="0" sldId="257"/>
            <ac:spMk id="5" creationId="{D7BC710F-ECA1-41EA-9DFD-2A52AB5DBA3A}"/>
          </ac:spMkLst>
        </pc:spChg>
        <pc:spChg chg="add del mod">
          <ac:chgData name="Bruno Umbelino" userId="c9863bd135c5d684" providerId="LiveId" clId="{12125079-7D7A-4218-A03E-0E480AD8A86D}" dt="2025-02-17T14:29:23.801" v="670" actId="478"/>
          <ac:spMkLst>
            <pc:docMk/>
            <pc:sldMk cId="0" sldId="257"/>
            <ac:spMk id="6" creationId="{97C76AB0-4F13-4DAB-90FA-7EC18B33B458}"/>
          </ac:spMkLst>
        </pc:spChg>
        <pc:spChg chg="add del mod">
          <ac:chgData name="Bruno Umbelino" userId="c9863bd135c5d684" providerId="LiveId" clId="{12125079-7D7A-4218-A03E-0E480AD8A86D}" dt="2025-02-17T14:29:27.329" v="671" actId="478"/>
          <ac:spMkLst>
            <pc:docMk/>
            <pc:sldMk cId="0" sldId="257"/>
            <ac:spMk id="8" creationId="{C6C4D1CA-39DD-45F7-80C2-1D9192879A65}"/>
          </ac:spMkLst>
        </pc:spChg>
        <pc:spChg chg="add mod">
          <ac:chgData name="Bruno Umbelino" userId="c9863bd135c5d684" providerId="LiveId" clId="{12125079-7D7A-4218-A03E-0E480AD8A86D}" dt="2025-02-18T01:01:58.850" v="1541" actId="1076"/>
          <ac:spMkLst>
            <pc:docMk/>
            <pc:sldMk cId="0" sldId="257"/>
            <ac:spMk id="11" creationId="{58BB5228-38D4-4A9F-AEC4-015654B7E65A}"/>
          </ac:spMkLst>
        </pc:spChg>
        <pc:spChg chg="del mod ord">
          <ac:chgData name="Bruno Umbelino" userId="c9863bd135c5d684" providerId="LiveId" clId="{12125079-7D7A-4218-A03E-0E480AD8A86D}" dt="2025-02-17T11:59:03.026" v="2" actId="700"/>
          <ac:spMkLst>
            <pc:docMk/>
            <pc:sldMk cId="0" sldId="257"/>
            <ac:spMk id="285" creationId="{00000000-0000-0000-0000-000000000000}"/>
          </ac:spMkLst>
        </pc:spChg>
        <pc:spChg chg="del mod ord">
          <ac:chgData name="Bruno Umbelino" userId="c9863bd135c5d684" providerId="LiveId" clId="{12125079-7D7A-4218-A03E-0E480AD8A86D}" dt="2025-02-17T11:59:03.026" v="2" actId="700"/>
          <ac:spMkLst>
            <pc:docMk/>
            <pc:sldMk cId="0" sldId="257"/>
            <ac:spMk id="286" creationId="{00000000-0000-0000-0000-000000000000}"/>
          </ac:spMkLst>
        </pc:spChg>
        <pc:picChg chg="add mod">
          <ac:chgData name="Bruno Umbelino" userId="c9863bd135c5d684" providerId="LiveId" clId="{12125079-7D7A-4218-A03E-0E480AD8A86D}" dt="2025-02-18T01:02:19.503" v="1548" actId="1038"/>
          <ac:picMkLst>
            <pc:docMk/>
            <pc:sldMk cId="0" sldId="257"/>
            <ac:picMk id="6" creationId="{8B60DD0D-0107-483F-A0F1-1DB1E394A904}"/>
          </ac:picMkLst>
        </pc:picChg>
        <pc:picChg chg="add del mod modCrop">
          <ac:chgData name="Bruno Umbelino" userId="c9863bd135c5d684" providerId="LiveId" clId="{12125079-7D7A-4218-A03E-0E480AD8A86D}" dt="2025-02-18T00:03:57.447" v="1434" actId="478"/>
          <ac:picMkLst>
            <pc:docMk/>
            <pc:sldMk cId="0" sldId="257"/>
            <ac:picMk id="10" creationId="{CADACF03-DE6D-42B2-BCEA-0910E064CDA9}"/>
          </ac:picMkLst>
        </pc:picChg>
      </pc:sldChg>
      <pc:sldChg chg="ord modNotes">
        <pc:chgData name="Bruno Umbelino" userId="c9863bd135c5d684" providerId="LiveId" clId="{12125079-7D7A-4218-A03E-0E480AD8A86D}" dt="2025-02-17T14:04:10.995" v="314"/>
        <pc:sldMkLst>
          <pc:docMk/>
          <pc:sldMk cId="0" sldId="258"/>
        </pc:sldMkLst>
      </pc:sldChg>
      <pc:sldChg chg="addSp delSp modSp new mod modClrScheme chgLayout">
        <pc:chgData name="Bruno Umbelino" userId="c9863bd135c5d684" providerId="LiveId" clId="{12125079-7D7A-4218-A03E-0E480AD8A86D}" dt="2025-02-17T12:37:19.318" v="182" actId="20577"/>
        <pc:sldMkLst>
          <pc:docMk/>
          <pc:sldMk cId="4120662157" sldId="259"/>
        </pc:sldMkLst>
        <pc:spChg chg="del">
          <ac:chgData name="Bruno Umbelino" userId="c9863bd135c5d684" providerId="LiveId" clId="{12125079-7D7A-4218-A03E-0E480AD8A86D}" dt="2025-02-17T12:22:51.660" v="111" actId="700"/>
          <ac:spMkLst>
            <pc:docMk/>
            <pc:sldMk cId="4120662157" sldId="259"/>
            <ac:spMk id="2" creationId="{B30CFEAC-D0E0-4557-B304-C5E37FA113D3}"/>
          </ac:spMkLst>
        </pc:spChg>
        <pc:spChg chg="del">
          <ac:chgData name="Bruno Umbelino" userId="c9863bd135c5d684" providerId="LiveId" clId="{12125079-7D7A-4218-A03E-0E480AD8A86D}" dt="2025-02-17T12:22:51.660" v="111" actId="700"/>
          <ac:spMkLst>
            <pc:docMk/>
            <pc:sldMk cId="4120662157" sldId="259"/>
            <ac:spMk id="3" creationId="{3F13BF6F-BE50-4C19-A8D1-25E8B2299DB4}"/>
          </ac:spMkLst>
        </pc:spChg>
        <pc:spChg chg="add mod">
          <ac:chgData name="Bruno Umbelino" userId="c9863bd135c5d684" providerId="LiveId" clId="{12125079-7D7A-4218-A03E-0E480AD8A86D}" dt="2025-02-17T12:37:00.327" v="154" actId="1076"/>
          <ac:spMkLst>
            <pc:docMk/>
            <pc:sldMk cId="4120662157" sldId="259"/>
            <ac:spMk id="6" creationId="{9E75533B-CDD5-4D45-A685-B3DB68F2FB59}"/>
          </ac:spMkLst>
        </pc:spChg>
        <pc:spChg chg="add mod">
          <ac:chgData name="Bruno Umbelino" userId="c9863bd135c5d684" providerId="LiveId" clId="{12125079-7D7A-4218-A03E-0E480AD8A86D}" dt="2025-02-17T12:37:19.318" v="182" actId="20577"/>
          <ac:spMkLst>
            <pc:docMk/>
            <pc:sldMk cId="4120662157" sldId="259"/>
            <ac:spMk id="11" creationId="{7E70D24C-2425-4628-8FFF-B8F647639C8D}"/>
          </ac:spMkLst>
        </pc:spChg>
        <pc:picChg chg="add del mod modCrop">
          <ac:chgData name="Bruno Umbelino" userId="c9863bd135c5d684" providerId="LiveId" clId="{12125079-7D7A-4218-A03E-0E480AD8A86D}" dt="2025-02-17T12:36:11.242" v="145" actId="478"/>
          <ac:picMkLst>
            <pc:docMk/>
            <pc:sldMk cId="4120662157" sldId="259"/>
            <ac:picMk id="5" creationId="{7463DBBD-EA13-414F-B197-E91A461680DD}"/>
          </ac:picMkLst>
        </pc:picChg>
        <pc:picChg chg="add del">
          <ac:chgData name="Bruno Umbelino" userId="c9863bd135c5d684" providerId="LiveId" clId="{12125079-7D7A-4218-A03E-0E480AD8A86D}" dt="2025-02-17T12:23:57.364" v="119" actId="22"/>
          <ac:picMkLst>
            <pc:docMk/>
            <pc:sldMk cId="4120662157" sldId="259"/>
            <ac:picMk id="8" creationId="{E8E24C20-90FF-4F70-B9FC-894D37A98BD0}"/>
          </ac:picMkLst>
        </pc:picChg>
        <pc:picChg chg="add mod ord modCrop">
          <ac:chgData name="Bruno Umbelino" userId="c9863bd135c5d684" providerId="LiveId" clId="{12125079-7D7A-4218-A03E-0E480AD8A86D}" dt="2025-02-17T12:36:56.162" v="153" actId="1076"/>
          <ac:picMkLst>
            <pc:docMk/>
            <pc:sldMk cId="4120662157" sldId="259"/>
            <ac:picMk id="10" creationId="{46FDAD1C-5737-4C12-A38B-5ABFBE72F5E6}"/>
          </ac:picMkLst>
        </pc:picChg>
      </pc:sldChg>
      <pc:sldChg chg="addSp delSp modSp new mod modClrScheme chgLayout">
        <pc:chgData name="Bruno Umbelino" userId="c9863bd135c5d684" providerId="LiveId" clId="{12125079-7D7A-4218-A03E-0E480AD8A86D}" dt="2025-02-17T12:40:01.859" v="225" actId="478"/>
        <pc:sldMkLst>
          <pc:docMk/>
          <pc:sldMk cId="1027616787" sldId="260"/>
        </pc:sldMkLst>
        <pc:spChg chg="del">
          <ac:chgData name="Bruno Umbelino" userId="c9863bd135c5d684" providerId="LiveId" clId="{12125079-7D7A-4218-A03E-0E480AD8A86D}" dt="2025-02-17T12:22:48.555" v="110" actId="700"/>
          <ac:spMkLst>
            <pc:docMk/>
            <pc:sldMk cId="1027616787" sldId="260"/>
            <ac:spMk id="2" creationId="{46FBCFE1-324C-453F-A2CB-698CB46585A3}"/>
          </ac:spMkLst>
        </pc:spChg>
        <pc:spChg chg="del">
          <ac:chgData name="Bruno Umbelino" userId="c9863bd135c5d684" providerId="LiveId" clId="{12125079-7D7A-4218-A03E-0E480AD8A86D}" dt="2025-02-17T12:22:48.555" v="110" actId="700"/>
          <ac:spMkLst>
            <pc:docMk/>
            <pc:sldMk cId="1027616787" sldId="260"/>
            <ac:spMk id="3" creationId="{D5B524CE-EAA1-4D39-8E7D-9EC9331BA700}"/>
          </ac:spMkLst>
        </pc:spChg>
        <pc:spChg chg="add mod">
          <ac:chgData name="Bruno Umbelino" userId="c9863bd135c5d684" providerId="LiveId" clId="{12125079-7D7A-4218-A03E-0E480AD8A86D}" dt="2025-02-17T12:37:52.873" v="217" actId="20577"/>
          <ac:spMkLst>
            <pc:docMk/>
            <pc:sldMk cId="1027616787" sldId="260"/>
            <ac:spMk id="4" creationId="{E8549D61-490D-45D3-8C79-EFE2FFF1F688}"/>
          </ac:spMkLst>
        </pc:spChg>
        <pc:spChg chg="add del mod">
          <ac:chgData name="Bruno Umbelino" userId="c9863bd135c5d684" providerId="LiveId" clId="{12125079-7D7A-4218-A03E-0E480AD8A86D}" dt="2025-02-17T12:40:01.859" v="225" actId="478"/>
          <ac:spMkLst>
            <pc:docMk/>
            <pc:sldMk cId="1027616787" sldId="260"/>
            <ac:spMk id="7" creationId="{69EB5BF9-0645-47AF-BCC1-1E91F401076A}"/>
          </ac:spMkLst>
        </pc:spChg>
        <pc:picChg chg="add mod modCrop">
          <ac:chgData name="Bruno Umbelino" userId="c9863bd135c5d684" providerId="LiveId" clId="{12125079-7D7A-4218-A03E-0E480AD8A86D}" dt="2025-02-17T12:39:29.197" v="221" actId="1076"/>
          <ac:picMkLst>
            <pc:docMk/>
            <pc:sldMk cId="1027616787" sldId="260"/>
            <ac:picMk id="6" creationId="{4A28F0C0-251C-4695-85A3-CBE951B800FF}"/>
          </ac:picMkLst>
        </pc:picChg>
      </pc:sldChg>
      <pc:sldChg chg="addSp delSp modSp new mod ord modClrScheme chgLayout">
        <pc:chgData name="Bruno Umbelino" userId="c9863bd135c5d684" providerId="LiveId" clId="{12125079-7D7A-4218-A03E-0E480AD8A86D}" dt="2025-02-18T01:26:24.188" v="1744" actId="1076"/>
        <pc:sldMkLst>
          <pc:docMk/>
          <pc:sldMk cId="3692624260" sldId="261"/>
        </pc:sldMkLst>
        <pc:spChg chg="del">
          <ac:chgData name="Bruno Umbelino" userId="c9863bd135c5d684" providerId="LiveId" clId="{12125079-7D7A-4218-A03E-0E480AD8A86D}" dt="2025-02-17T14:02:40.786" v="227" actId="700"/>
          <ac:spMkLst>
            <pc:docMk/>
            <pc:sldMk cId="3692624260" sldId="261"/>
            <ac:spMk id="2" creationId="{292BB4D2-9DC2-4B3E-B776-A26B9E3F160C}"/>
          </ac:spMkLst>
        </pc:spChg>
        <pc:spChg chg="add mod ord">
          <ac:chgData name="Bruno Umbelino" userId="c9863bd135c5d684" providerId="LiveId" clId="{12125079-7D7A-4218-A03E-0E480AD8A86D}" dt="2025-02-17T23:33:31.207" v="1051" actId="27636"/>
          <ac:spMkLst>
            <pc:docMk/>
            <pc:sldMk cId="3692624260" sldId="261"/>
            <ac:spMk id="2" creationId="{BC769A4B-5965-42C5-863F-3E651DE8DB26}"/>
          </ac:spMkLst>
        </pc:spChg>
        <pc:spChg chg="add del mod ord">
          <ac:chgData name="Bruno Umbelino" userId="c9863bd135c5d684" providerId="LiveId" clId="{12125079-7D7A-4218-A03E-0E480AD8A86D}" dt="2025-02-17T23:33:34.854" v="1052" actId="478"/>
          <ac:spMkLst>
            <pc:docMk/>
            <pc:sldMk cId="3692624260" sldId="261"/>
            <ac:spMk id="3" creationId="{49A6C587-F111-440E-B39A-CEF9545310CB}"/>
          </ac:spMkLst>
        </pc:spChg>
        <pc:spChg chg="del">
          <ac:chgData name="Bruno Umbelino" userId="c9863bd135c5d684" providerId="LiveId" clId="{12125079-7D7A-4218-A03E-0E480AD8A86D}" dt="2025-02-17T14:02:40.786" v="227" actId="700"/>
          <ac:spMkLst>
            <pc:docMk/>
            <pc:sldMk cId="3692624260" sldId="261"/>
            <ac:spMk id="3" creationId="{8F8A7C23-82A1-4505-9DDB-84EDE754D93E}"/>
          </ac:spMkLst>
        </pc:spChg>
        <pc:spChg chg="add del mod">
          <ac:chgData name="Bruno Umbelino" userId="c9863bd135c5d684" providerId="LiveId" clId="{12125079-7D7A-4218-A03E-0E480AD8A86D}" dt="2025-02-17T23:33:26.389" v="1048" actId="478"/>
          <ac:spMkLst>
            <pc:docMk/>
            <pc:sldMk cId="3692624260" sldId="261"/>
            <ac:spMk id="6" creationId="{2CF613BE-F5B8-46DC-AD67-73ECF6111C4B}"/>
          </ac:spMkLst>
        </pc:spChg>
        <pc:picChg chg="add del mod modCrop">
          <ac:chgData name="Bruno Umbelino" userId="c9863bd135c5d684" providerId="LiveId" clId="{12125079-7D7A-4218-A03E-0E480AD8A86D}" dt="2025-02-18T00:46:30.240" v="1471" actId="478"/>
          <ac:picMkLst>
            <pc:docMk/>
            <pc:sldMk cId="3692624260" sldId="261"/>
            <ac:picMk id="5" creationId="{77459A49-568C-42EE-A323-3364C2852750}"/>
          </ac:picMkLst>
        </pc:picChg>
        <pc:picChg chg="add mod modCrop">
          <ac:chgData name="Bruno Umbelino" userId="c9863bd135c5d684" providerId="LiveId" clId="{12125079-7D7A-4218-A03E-0E480AD8A86D}" dt="2025-02-18T01:26:15.618" v="1743" actId="1076"/>
          <ac:picMkLst>
            <pc:docMk/>
            <pc:sldMk cId="3692624260" sldId="261"/>
            <ac:picMk id="7" creationId="{1BC69396-83BC-4C2D-9840-CCDF8FBD069F}"/>
          </ac:picMkLst>
        </pc:picChg>
        <pc:picChg chg="add mod">
          <ac:chgData name="Bruno Umbelino" userId="c9863bd135c5d684" providerId="LiveId" clId="{12125079-7D7A-4218-A03E-0E480AD8A86D}" dt="2025-02-18T01:26:24.188" v="1744" actId="1076"/>
          <ac:picMkLst>
            <pc:docMk/>
            <pc:sldMk cId="3692624260" sldId="261"/>
            <ac:picMk id="9" creationId="{32F77BEF-54B6-4B54-8420-8AD94F2BE6AF}"/>
          </ac:picMkLst>
        </pc:picChg>
      </pc:sldChg>
      <pc:sldChg chg="addSp delSp modSp new mod modClrScheme chgLayout">
        <pc:chgData name="Bruno Umbelino" userId="c9863bd135c5d684" providerId="LiveId" clId="{12125079-7D7A-4218-A03E-0E480AD8A86D}" dt="2025-02-18T13:48:30.839" v="2795" actId="207"/>
        <pc:sldMkLst>
          <pc:docMk/>
          <pc:sldMk cId="2216341324" sldId="262"/>
        </pc:sldMkLst>
        <pc:spChg chg="add mod">
          <ac:chgData name="Bruno Umbelino" userId="c9863bd135c5d684" providerId="LiveId" clId="{12125079-7D7A-4218-A03E-0E480AD8A86D}" dt="2025-02-17T14:16:27.938" v="360" actId="120"/>
          <ac:spMkLst>
            <pc:docMk/>
            <pc:sldMk cId="2216341324" sldId="262"/>
            <ac:spMk id="2" creationId="{FEDDA94D-F0FA-4B74-8B67-6BF2BB752A66}"/>
          </ac:spMkLst>
        </pc:spChg>
        <pc:spChg chg="add mod">
          <ac:chgData name="Bruno Umbelino" userId="c9863bd135c5d684" providerId="LiveId" clId="{12125079-7D7A-4218-A03E-0E480AD8A86D}" dt="2025-02-18T13:48:30.839" v="2795" actId="207"/>
          <ac:spMkLst>
            <pc:docMk/>
            <pc:sldMk cId="2216341324" sldId="262"/>
            <ac:spMk id="3" creationId="{2EED5686-6066-4D8F-8739-343274D55E4A}"/>
          </ac:spMkLst>
        </pc:spChg>
        <pc:spChg chg="add del">
          <ac:chgData name="Bruno Umbelino" userId="c9863bd135c5d684" providerId="LiveId" clId="{12125079-7D7A-4218-A03E-0E480AD8A86D}" dt="2025-02-17T14:18:53.115" v="560" actId="22"/>
          <ac:spMkLst>
            <pc:docMk/>
            <pc:sldMk cId="2216341324" sldId="262"/>
            <ac:spMk id="5" creationId="{39C992A3-AD78-438F-92F1-C7DDF5874458}"/>
          </ac:spMkLst>
        </pc:spChg>
      </pc:sldChg>
      <pc:sldChg chg="addSp delSp modSp add mod">
        <pc:chgData name="Bruno Umbelino" userId="c9863bd135c5d684" providerId="LiveId" clId="{12125079-7D7A-4218-A03E-0E480AD8A86D}" dt="2025-02-17T14:27:26.401" v="628" actId="22"/>
        <pc:sldMkLst>
          <pc:docMk/>
          <pc:sldMk cId="180892123" sldId="263"/>
        </pc:sldMkLst>
        <pc:spChg chg="mod">
          <ac:chgData name="Bruno Umbelino" userId="c9863bd135c5d684" providerId="LiveId" clId="{12125079-7D7A-4218-A03E-0E480AD8A86D}" dt="2025-02-17T14:19:07.085" v="570" actId="20577"/>
          <ac:spMkLst>
            <pc:docMk/>
            <pc:sldMk cId="180892123" sldId="263"/>
            <ac:spMk id="2" creationId="{FEDDA94D-F0FA-4B74-8B67-6BF2BB752A66}"/>
          </ac:spMkLst>
        </pc:spChg>
        <pc:spChg chg="mod">
          <ac:chgData name="Bruno Umbelino" userId="c9863bd135c5d684" providerId="LiveId" clId="{12125079-7D7A-4218-A03E-0E480AD8A86D}" dt="2025-02-17T14:22:34.044" v="592" actId="27636"/>
          <ac:spMkLst>
            <pc:docMk/>
            <pc:sldMk cId="180892123" sldId="263"/>
            <ac:spMk id="3" creationId="{2EED5686-6066-4D8F-8739-343274D55E4A}"/>
          </ac:spMkLst>
        </pc:spChg>
        <pc:spChg chg="add del">
          <ac:chgData name="Bruno Umbelino" userId="c9863bd135c5d684" providerId="LiveId" clId="{12125079-7D7A-4218-A03E-0E480AD8A86D}" dt="2025-02-17T14:27:26.401" v="628" actId="22"/>
          <ac:spMkLst>
            <pc:docMk/>
            <pc:sldMk cId="180892123" sldId="263"/>
            <ac:spMk id="5" creationId="{8916DBBF-BF90-4B03-AB60-64648A56B820}"/>
          </ac:spMkLst>
        </pc:spChg>
      </pc:sldChg>
      <pc:sldChg chg="modSp add mod">
        <pc:chgData name="Bruno Umbelino" userId="c9863bd135c5d684" providerId="LiveId" clId="{12125079-7D7A-4218-A03E-0E480AD8A86D}" dt="2025-02-18T01:17:03.264" v="1658" actId="313"/>
        <pc:sldMkLst>
          <pc:docMk/>
          <pc:sldMk cId="3950993415" sldId="264"/>
        </pc:sldMkLst>
        <pc:spChg chg="mod">
          <ac:chgData name="Bruno Umbelino" userId="c9863bd135c5d684" providerId="LiveId" clId="{12125079-7D7A-4218-A03E-0E480AD8A86D}" dt="2025-02-18T01:17:03.264" v="1658" actId="313"/>
          <ac:spMkLst>
            <pc:docMk/>
            <pc:sldMk cId="3950993415" sldId="264"/>
            <ac:spMk id="2" creationId="{FEDDA94D-F0FA-4B74-8B67-6BF2BB752A66}"/>
          </ac:spMkLst>
        </pc:spChg>
        <pc:spChg chg="mod">
          <ac:chgData name="Bruno Umbelino" userId="c9863bd135c5d684" providerId="LiveId" clId="{12125079-7D7A-4218-A03E-0E480AD8A86D}" dt="2025-02-17T14:28:26.651" v="633" actId="2711"/>
          <ac:spMkLst>
            <pc:docMk/>
            <pc:sldMk cId="3950993415" sldId="264"/>
            <ac:spMk id="3" creationId="{2EED5686-6066-4D8F-8739-343274D55E4A}"/>
          </ac:spMkLst>
        </pc:spChg>
      </pc:sldChg>
      <pc:sldChg chg="modSp add mod">
        <pc:chgData name="Bruno Umbelino" userId="c9863bd135c5d684" providerId="LiveId" clId="{12125079-7D7A-4218-A03E-0E480AD8A86D}" dt="2025-02-18T01:13:36.735" v="1635" actId="20577"/>
        <pc:sldMkLst>
          <pc:docMk/>
          <pc:sldMk cId="2054947533" sldId="265"/>
        </pc:sldMkLst>
        <pc:spChg chg="mod">
          <ac:chgData name="Bruno Umbelino" userId="c9863bd135c5d684" providerId="LiveId" clId="{12125079-7D7A-4218-A03E-0E480AD8A86D}" dt="2025-02-18T01:13:22.904" v="1626" actId="20577"/>
          <ac:spMkLst>
            <pc:docMk/>
            <pc:sldMk cId="2054947533" sldId="265"/>
            <ac:spMk id="2" creationId="{FEDDA94D-F0FA-4B74-8B67-6BF2BB752A66}"/>
          </ac:spMkLst>
        </pc:spChg>
        <pc:spChg chg="mod">
          <ac:chgData name="Bruno Umbelino" userId="c9863bd135c5d684" providerId="LiveId" clId="{12125079-7D7A-4218-A03E-0E480AD8A86D}" dt="2025-02-18T01:13:36.735" v="1635" actId="20577"/>
          <ac:spMkLst>
            <pc:docMk/>
            <pc:sldMk cId="2054947533" sldId="265"/>
            <ac:spMk id="3" creationId="{2EED5686-6066-4D8F-8739-343274D55E4A}"/>
          </ac:spMkLst>
        </pc:spChg>
      </pc:sldChg>
      <pc:sldChg chg="modSp add mod">
        <pc:chgData name="Bruno Umbelino" userId="c9863bd135c5d684" providerId="LiveId" clId="{12125079-7D7A-4218-A03E-0E480AD8A86D}" dt="2025-02-18T00:56:23.846" v="1506" actId="1076"/>
        <pc:sldMkLst>
          <pc:docMk/>
          <pc:sldMk cId="472041033" sldId="266"/>
        </pc:sldMkLst>
        <pc:spChg chg="mod">
          <ac:chgData name="Bruno Umbelino" userId="c9863bd135c5d684" providerId="LiveId" clId="{12125079-7D7A-4218-A03E-0E480AD8A86D}" dt="2025-02-18T00:50:34.615" v="1489" actId="20577"/>
          <ac:spMkLst>
            <pc:docMk/>
            <pc:sldMk cId="472041033" sldId="266"/>
            <ac:spMk id="2" creationId="{FEDDA94D-F0FA-4B74-8B67-6BF2BB752A66}"/>
          </ac:spMkLst>
        </pc:spChg>
        <pc:spChg chg="mod">
          <ac:chgData name="Bruno Umbelino" userId="c9863bd135c5d684" providerId="LiveId" clId="{12125079-7D7A-4218-A03E-0E480AD8A86D}" dt="2025-02-18T00:56:23.846" v="1506" actId="1076"/>
          <ac:spMkLst>
            <pc:docMk/>
            <pc:sldMk cId="472041033" sldId="266"/>
            <ac:spMk id="3" creationId="{2EED5686-6066-4D8F-8739-343274D55E4A}"/>
          </ac:spMkLst>
        </pc:spChg>
      </pc:sldChg>
      <pc:sldChg chg="addSp delSp modSp new mod modClrScheme chgLayout">
        <pc:chgData name="Bruno Umbelino" userId="c9863bd135c5d684" providerId="LiveId" clId="{12125079-7D7A-4218-A03E-0E480AD8A86D}" dt="2025-02-18T14:05:53.495" v="2914" actId="1076"/>
        <pc:sldMkLst>
          <pc:docMk/>
          <pc:sldMk cId="2961472370" sldId="267"/>
        </pc:sldMkLst>
        <pc:spChg chg="del mod ord">
          <ac:chgData name="Bruno Umbelino" userId="c9863bd135c5d684" providerId="LiveId" clId="{12125079-7D7A-4218-A03E-0E480AD8A86D}" dt="2025-02-17T16:05:25.425" v="954" actId="700"/>
          <ac:spMkLst>
            <pc:docMk/>
            <pc:sldMk cId="2961472370" sldId="267"/>
            <ac:spMk id="2" creationId="{859874B8-91F6-42CC-8634-F65547EF7D26}"/>
          </ac:spMkLst>
        </pc:spChg>
        <pc:spChg chg="add mod ord">
          <ac:chgData name="Bruno Umbelino" userId="c9863bd135c5d684" providerId="LiveId" clId="{12125079-7D7A-4218-A03E-0E480AD8A86D}" dt="2025-02-17T16:05:33.935" v="967" actId="20577"/>
          <ac:spMkLst>
            <pc:docMk/>
            <pc:sldMk cId="2961472370" sldId="267"/>
            <ac:spMk id="3" creationId="{22986C63-DAF2-4079-B0EC-ABDB8F7893BE}"/>
          </ac:spMkLst>
        </pc:spChg>
        <pc:spChg chg="add del mod ord">
          <ac:chgData name="Bruno Umbelino" userId="c9863bd135c5d684" providerId="LiveId" clId="{12125079-7D7A-4218-A03E-0E480AD8A86D}" dt="2025-02-18T14:04:24.647" v="2893" actId="478"/>
          <ac:spMkLst>
            <pc:docMk/>
            <pc:sldMk cId="2961472370" sldId="267"/>
            <ac:spMk id="4" creationId="{B45F0BF9-A422-4E08-8EA6-F2E0C50F712C}"/>
          </ac:spMkLst>
        </pc:spChg>
        <pc:spChg chg="add mod">
          <ac:chgData name="Bruno Umbelino" userId="c9863bd135c5d684" providerId="LiveId" clId="{12125079-7D7A-4218-A03E-0E480AD8A86D}" dt="2025-02-18T14:05:22.482" v="2908" actId="1076"/>
          <ac:spMkLst>
            <pc:docMk/>
            <pc:sldMk cId="2961472370" sldId="267"/>
            <ac:spMk id="7" creationId="{D34D9893-C4C6-4D91-86B6-89EC4F5C2EF7}"/>
          </ac:spMkLst>
        </pc:spChg>
        <pc:picChg chg="add mod modCrop">
          <ac:chgData name="Bruno Umbelino" userId="c9863bd135c5d684" providerId="LiveId" clId="{12125079-7D7A-4218-A03E-0E480AD8A86D}" dt="2025-02-18T14:04:44.580" v="2901" actId="1076"/>
          <ac:picMkLst>
            <pc:docMk/>
            <pc:sldMk cId="2961472370" sldId="267"/>
            <ac:picMk id="5" creationId="{8A526630-D60C-4A7E-8B31-56963626534B}"/>
          </ac:picMkLst>
        </pc:picChg>
        <pc:picChg chg="add mod modCrop">
          <ac:chgData name="Bruno Umbelino" userId="c9863bd135c5d684" providerId="LiveId" clId="{12125079-7D7A-4218-A03E-0E480AD8A86D}" dt="2025-02-18T14:05:53.495" v="2914" actId="1076"/>
          <ac:picMkLst>
            <pc:docMk/>
            <pc:sldMk cId="2961472370" sldId="267"/>
            <ac:picMk id="9" creationId="{36256375-E39C-4DCC-929C-5ED23447877F}"/>
          </ac:picMkLst>
        </pc:picChg>
      </pc:sldChg>
      <pc:sldChg chg="addSp delSp modSp add mod ord">
        <pc:chgData name="Bruno Umbelino" userId="c9863bd135c5d684" providerId="LiveId" clId="{12125079-7D7A-4218-A03E-0E480AD8A86D}" dt="2025-02-18T13:40:29.815" v="2775" actId="1076"/>
        <pc:sldMkLst>
          <pc:docMk/>
          <pc:sldMk cId="1556706129" sldId="268"/>
        </pc:sldMkLst>
        <pc:spChg chg="mod">
          <ac:chgData name="Bruno Umbelino" userId="c9863bd135c5d684" providerId="LiveId" clId="{12125079-7D7A-4218-A03E-0E480AD8A86D}" dt="2025-02-18T13:37:27.010" v="2762" actId="6549"/>
          <ac:spMkLst>
            <pc:docMk/>
            <pc:sldMk cId="1556706129" sldId="268"/>
            <ac:spMk id="3" creationId="{22986C63-DAF2-4079-B0EC-ABDB8F7893BE}"/>
          </ac:spMkLst>
        </pc:spChg>
        <pc:spChg chg="del">
          <ac:chgData name="Bruno Umbelino" userId="c9863bd135c5d684" providerId="LiveId" clId="{12125079-7D7A-4218-A03E-0E480AD8A86D}" dt="2025-02-18T01:06:20.143" v="1549" actId="478"/>
          <ac:spMkLst>
            <pc:docMk/>
            <pc:sldMk cId="1556706129" sldId="268"/>
            <ac:spMk id="4" creationId="{B45F0BF9-A422-4E08-8EA6-F2E0C50F712C}"/>
          </ac:spMkLst>
        </pc:spChg>
        <pc:spChg chg="add del mod">
          <ac:chgData name="Bruno Umbelino" userId="c9863bd135c5d684" providerId="LiveId" clId="{12125079-7D7A-4218-A03E-0E480AD8A86D}" dt="2025-02-18T01:33:46.484" v="1759" actId="478"/>
          <ac:spMkLst>
            <pc:docMk/>
            <pc:sldMk cId="1556706129" sldId="268"/>
            <ac:spMk id="6" creationId="{E9A80FC5-53AE-46B5-A5FC-F8426BE56F6C}"/>
          </ac:spMkLst>
        </pc:spChg>
        <pc:spChg chg="add del mod">
          <ac:chgData name="Bruno Umbelino" userId="c9863bd135c5d684" providerId="LiveId" clId="{12125079-7D7A-4218-A03E-0E480AD8A86D}" dt="2025-02-18T01:33:48.706" v="1760" actId="478"/>
          <ac:spMkLst>
            <pc:docMk/>
            <pc:sldMk cId="1556706129" sldId="268"/>
            <ac:spMk id="7" creationId="{D6F8AC1D-3F3A-4CA7-842D-BBE9625A4407}"/>
          </ac:spMkLst>
        </pc:spChg>
        <pc:spChg chg="add del mod">
          <ac:chgData name="Bruno Umbelino" userId="c9863bd135c5d684" providerId="LiveId" clId="{12125079-7D7A-4218-A03E-0E480AD8A86D}" dt="2025-02-18T01:08:19.617" v="1606" actId="478"/>
          <ac:spMkLst>
            <pc:docMk/>
            <pc:sldMk cId="1556706129" sldId="268"/>
            <ac:spMk id="8" creationId="{A371C235-2AD1-4F76-992C-E4E77E661C26}"/>
          </ac:spMkLst>
        </pc:spChg>
        <pc:spChg chg="add del mod">
          <ac:chgData name="Bruno Umbelino" userId="c9863bd135c5d684" providerId="LiveId" clId="{12125079-7D7A-4218-A03E-0E480AD8A86D}" dt="2025-02-18T01:08:15.209" v="1603" actId="478"/>
          <ac:spMkLst>
            <pc:docMk/>
            <pc:sldMk cId="1556706129" sldId="268"/>
            <ac:spMk id="9" creationId="{0F6075A4-7CFB-4B3D-8ED8-892D5AA21684}"/>
          </ac:spMkLst>
        </pc:spChg>
        <pc:spChg chg="add del mod">
          <ac:chgData name="Bruno Umbelino" userId="c9863bd135c5d684" providerId="LiveId" clId="{12125079-7D7A-4218-A03E-0E480AD8A86D}" dt="2025-02-18T13:37:29.478" v="2763" actId="478"/>
          <ac:spMkLst>
            <pc:docMk/>
            <pc:sldMk cId="1556706129" sldId="268"/>
            <ac:spMk id="10" creationId="{967ABA91-E33F-4138-82E9-44C55BCCB95B}"/>
          </ac:spMkLst>
        </pc:spChg>
        <pc:spChg chg="add del">
          <ac:chgData name="Bruno Umbelino" userId="c9863bd135c5d684" providerId="LiveId" clId="{12125079-7D7A-4218-A03E-0E480AD8A86D}" dt="2025-02-18T13:39:16.384" v="2765" actId="478"/>
          <ac:spMkLst>
            <pc:docMk/>
            <pc:sldMk cId="1556706129" sldId="268"/>
            <ac:spMk id="12" creationId="{BD5278F4-0F15-458D-886E-B3499D84F21F}"/>
          </ac:spMkLst>
        </pc:spChg>
        <pc:picChg chg="add del mod">
          <ac:chgData name="Bruno Umbelino" userId="c9863bd135c5d684" providerId="LiveId" clId="{12125079-7D7A-4218-A03E-0E480AD8A86D}" dt="2025-02-18T01:33:42.035" v="1757" actId="478"/>
          <ac:picMkLst>
            <pc:docMk/>
            <pc:sldMk cId="1556706129" sldId="268"/>
            <ac:picMk id="5" creationId="{5DF61428-3166-44F8-AD97-FB1E49F91E21}"/>
          </ac:picMkLst>
        </pc:picChg>
        <pc:picChg chg="add mod modCrop">
          <ac:chgData name="Bruno Umbelino" userId="c9863bd135c5d684" providerId="LiveId" clId="{12125079-7D7A-4218-A03E-0E480AD8A86D}" dt="2025-02-18T13:40:29.815" v="2775" actId="1076"/>
          <ac:picMkLst>
            <pc:docMk/>
            <pc:sldMk cId="1556706129" sldId="268"/>
            <ac:picMk id="14" creationId="{0EBB1179-43F7-4233-B064-374776F70DF0}"/>
          </ac:picMkLst>
        </pc:picChg>
      </pc:sldChg>
      <pc:sldChg chg="addSp delSp modSp new mod modClrScheme chgLayout">
        <pc:chgData name="Bruno Umbelino" userId="c9863bd135c5d684" providerId="LiveId" clId="{12125079-7D7A-4218-A03E-0E480AD8A86D}" dt="2025-02-18T00:04:56.977" v="1446" actId="14100"/>
        <pc:sldMkLst>
          <pc:docMk/>
          <pc:sldMk cId="681629866" sldId="269"/>
        </pc:sldMkLst>
        <pc:spChg chg="del">
          <ac:chgData name="Bruno Umbelino" userId="c9863bd135c5d684" providerId="LiveId" clId="{12125079-7D7A-4218-A03E-0E480AD8A86D}" dt="2025-02-17T23:32:40.589" v="1046" actId="700"/>
          <ac:spMkLst>
            <pc:docMk/>
            <pc:sldMk cId="681629866" sldId="269"/>
            <ac:spMk id="2" creationId="{31B286E8-E34A-4746-B5CD-EFA65CE1CBA1}"/>
          </ac:spMkLst>
        </pc:spChg>
        <pc:spChg chg="del">
          <ac:chgData name="Bruno Umbelino" userId="c9863bd135c5d684" providerId="LiveId" clId="{12125079-7D7A-4218-A03E-0E480AD8A86D}" dt="2025-02-17T23:32:40.589" v="1046" actId="700"/>
          <ac:spMkLst>
            <pc:docMk/>
            <pc:sldMk cId="681629866" sldId="269"/>
            <ac:spMk id="3" creationId="{2A8A3A85-481C-41A6-B285-7214BDB5FF29}"/>
          </ac:spMkLst>
        </pc:spChg>
        <pc:spChg chg="add mod">
          <ac:chgData name="Bruno Umbelino" userId="c9863bd135c5d684" providerId="LiveId" clId="{12125079-7D7A-4218-A03E-0E480AD8A86D}" dt="2025-02-17T23:48:23.102" v="1142" actId="1076"/>
          <ac:spMkLst>
            <pc:docMk/>
            <pc:sldMk cId="681629866" sldId="269"/>
            <ac:spMk id="12" creationId="{141A0948-4370-4546-96D1-451F918C085E}"/>
          </ac:spMkLst>
        </pc:spChg>
        <pc:picChg chg="add mod modCrop">
          <ac:chgData name="Bruno Umbelino" userId="c9863bd135c5d684" providerId="LiveId" clId="{12125079-7D7A-4218-A03E-0E480AD8A86D}" dt="2025-02-18T00:04:53.519" v="1444" actId="14100"/>
          <ac:picMkLst>
            <pc:docMk/>
            <pc:sldMk cId="681629866" sldId="269"/>
            <ac:picMk id="5" creationId="{A24ECF1D-5CA7-4032-AAB6-AEBA6705BFCD}"/>
          </ac:picMkLst>
        </pc:picChg>
        <pc:picChg chg="add del">
          <ac:chgData name="Bruno Umbelino" userId="c9863bd135c5d684" providerId="LiveId" clId="{12125079-7D7A-4218-A03E-0E480AD8A86D}" dt="2025-02-17T23:43:19.629" v="1072" actId="478"/>
          <ac:picMkLst>
            <pc:docMk/>
            <pc:sldMk cId="681629866" sldId="269"/>
            <ac:picMk id="7" creationId="{CA6ECF72-68C6-406F-B524-8494DC53A1AE}"/>
          </ac:picMkLst>
        </pc:picChg>
        <pc:picChg chg="add del mod modCrop">
          <ac:chgData name="Bruno Umbelino" userId="c9863bd135c5d684" providerId="LiveId" clId="{12125079-7D7A-4218-A03E-0E480AD8A86D}" dt="2025-02-17T23:43:57.960" v="1078" actId="478"/>
          <ac:picMkLst>
            <pc:docMk/>
            <pc:sldMk cId="681629866" sldId="269"/>
            <ac:picMk id="9" creationId="{447EC3B5-6F9F-4E1A-936A-9758E308EFBA}"/>
          </ac:picMkLst>
        </pc:picChg>
        <pc:picChg chg="add mod modCrop">
          <ac:chgData name="Bruno Umbelino" userId="c9863bd135c5d684" providerId="LiveId" clId="{12125079-7D7A-4218-A03E-0E480AD8A86D}" dt="2025-02-18T00:04:56.977" v="1446" actId="14100"/>
          <ac:picMkLst>
            <pc:docMk/>
            <pc:sldMk cId="681629866" sldId="269"/>
            <ac:picMk id="11" creationId="{D2E05F3D-BA25-45F4-8A28-CDB3CC8B4D51}"/>
          </ac:picMkLst>
        </pc:picChg>
      </pc:sldChg>
      <pc:sldChg chg="addSp modSp new mod">
        <pc:chgData name="Bruno Umbelino" userId="c9863bd135c5d684" providerId="LiveId" clId="{12125079-7D7A-4218-A03E-0E480AD8A86D}" dt="2025-02-18T00:05:08.918" v="1451" actId="1076"/>
        <pc:sldMkLst>
          <pc:docMk/>
          <pc:sldMk cId="1798436396" sldId="270"/>
        </pc:sldMkLst>
        <pc:spChg chg="add mod">
          <ac:chgData name="Bruno Umbelino" userId="c9863bd135c5d684" providerId="LiveId" clId="{12125079-7D7A-4218-A03E-0E480AD8A86D}" dt="2025-02-17T23:48:34.807" v="1160" actId="20577"/>
          <ac:spMkLst>
            <pc:docMk/>
            <pc:sldMk cId="1798436396" sldId="270"/>
            <ac:spMk id="4" creationId="{00717776-D810-4412-9A51-8FB6BF50CBDE}"/>
          </ac:spMkLst>
        </pc:spChg>
        <pc:picChg chg="add mod modCrop">
          <ac:chgData name="Bruno Umbelino" userId="c9863bd135c5d684" providerId="LiveId" clId="{12125079-7D7A-4218-A03E-0E480AD8A86D}" dt="2025-02-18T00:05:08.918" v="1451" actId="1076"/>
          <ac:picMkLst>
            <pc:docMk/>
            <pc:sldMk cId="1798436396" sldId="270"/>
            <ac:picMk id="3" creationId="{0CF5D7F4-8C70-4A6B-BA13-7AD225C4EA26}"/>
          </ac:picMkLst>
        </pc:picChg>
        <pc:picChg chg="add mod modCrop">
          <ac:chgData name="Bruno Umbelino" userId="c9863bd135c5d684" providerId="LiveId" clId="{12125079-7D7A-4218-A03E-0E480AD8A86D}" dt="2025-02-18T00:05:08.918" v="1451" actId="1076"/>
          <ac:picMkLst>
            <pc:docMk/>
            <pc:sldMk cId="1798436396" sldId="270"/>
            <ac:picMk id="6" creationId="{213BF1A4-4EDF-4B00-BAD0-B7D3AE8DAFFE}"/>
          </ac:picMkLst>
        </pc:picChg>
      </pc:sldChg>
      <pc:sldChg chg="addSp modSp new mod">
        <pc:chgData name="Bruno Umbelino" userId="c9863bd135c5d684" providerId="LiveId" clId="{12125079-7D7A-4218-A03E-0E480AD8A86D}" dt="2025-02-18T12:29:08.914" v="1915" actId="1076"/>
        <pc:sldMkLst>
          <pc:docMk/>
          <pc:sldMk cId="3810664207" sldId="271"/>
        </pc:sldMkLst>
        <pc:spChg chg="add mod">
          <ac:chgData name="Bruno Umbelino" userId="c9863bd135c5d684" providerId="LiveId" clId="{12125079-7D7A-4218-A03E-0E480AD8A86D}" dt="2025-02-18T12:29:08.914" v="1915" actId="1076"/>
          <ac:spMkLst>
            <pc:docMk/>
            <pc:sldMk cId="3810664207" sldId="271"/>
            <ac:spMk id="4" creationId="{EC00DBA1-6B70-433C-A27F-1D2CF26DCC71}"/>
          </ac:spMkLst>
        </pc:spChg>
        <pc:picChg chg="add mod">
          <ac:chgData name="Bruno Umbelino" userId="c9863bd135c5d684" providerId="LiveId" clId="{12125079-7D7A-4218-A03E-0E480AD8A86D}" dt="2025-02-18T00:07:34.603" v="1453" actId="1076"/>
          <ac:picMkLst>
            <pc:docMk/>
            <pc:sldMk cId="3810664207" sldId="271"/>
            <ac:picMk id="3" creationId="{CDDEE70A-6C5A-4569-821B-826E9A930164}"/>
          </ac:picMkLst>
        </pc:picChg>
      </pc:sldChg>
      <pc:sldChg chg="add">
        <pc:chgData name="Bruno Umbelino" userId="c9863bd135c5d684" providerId="LiveId" clId="{12125079-7D7A-4218-A03E-0E480AD8A86D}" dt="2025-02-17T23:59:56.913" v="1256"/>
        <pc:sldMkLst>
          <pc:docMk/>
          <pc:sldMk cId="1775432112" sldId="272"/>
        </pc:sldMkLst>
      </pc:sldChg>
      <pc:sldChg chg="add del">
        <pc:chgData name="Bruno Umbelino" userId="c9863bd135c5d684" providerId="LiveId" clId="{12125079-7D7A-4218-A03E-0E480AD8A86D}" dt="2025-02-18T00:01:58.451" v="1267"/>
        <pc:sldMkLst>
          <pc:docMk/>
          <pc:sldMk cId="3132606794" sldId="273"/>
        </pc:sldMkLst>
      </pc:sldChg>
      <pc:sldChg chg="modSp add mod">
        <pc:chgData name="Bruno Umbelino" userId="c9863bd135c5d684" providerId="LiveId" clId="{12125079-7D7A-4218-A03E-0E480AD8A86D}" dt="2025-02-18T00:04:05.883" v="1437" actId="1076"/>
        <pc:sldMkLst>
          <pc:docMk/>
          <pc:sldMk cId="3953411172" sldId="273"/>
        </pc:sldMkLst>
        <pc:spChg chg="mod">
          <ac:chgData name="Bruno Umbelino" userId="c9863bd135c5d684" providerId="LiveId" clId="{12125079-7D7A-4218-A03E-0E480AD8A86D}" dt="2025-02-18T00:03:45.664" v="1431" actId="1076"/>
          <ac:spMkLst>
            <pc:docMk/>
            <pc:sldMk cId="3953411172" sldId="273"/>
            <ac:spMk id="11" creationId="{58BB5228-38D4-4A9F-AEC4-015654B7E65A}"/>
          </ac:spMkLst>
        </pc:spChg>
        <pc:picChg chg="mod">
          <ac:chgData name="Bruno Umbelino" userId="c9863bd135c5d684" providerId="LiveId" clId="{12125079-7D7A-4218-A03E-0E480AD8A86D}" dt="2025-02-18T00:04:05.883" v="1437" actId="1076"/>
          <ac:picMkLst>
            <pc:docMk/>
            <pc:sldMk cId="3953411172" sldId="273"/>
            <ac:picMk id="10" creationId="{CADACF03-DE6D-42B2-BCEA-0910E064CDA9}"/>
          </ac:picMkLst>
        </pc:picChg>
      </pc:sldChg>
      <pc:sldChg chg="addSp delSp modSp add mod">
        <pc:chgData name="Bruno Umbelino" userId="c9863bd135c5d684" providerId="LiveId" clId="{12125079-7D7A-4218-A03E-0E480AD8A86D}" dt="2025-02-18T14:06:35.040" v="2938" actId="1076"/>
        <pc:sldMkLst>
          <pc:docMk/>
          <pc:sldMk cId="698903797" sldId="274"/>
        </pc:sldMkLst>
        <pc:spChg chg="mod">
          <ac:chgData name="Bruno Umbelino" userId="c9863bd135c5d684" providerId="LiveId" clId="{12125079-7D7A-4218-A03E-0E480AD8A86D}" dt="2025-02-18T14:06:35.040" v="2938" actId="1076"/>
          <ac:spMkLst>
            <pc:docMk/>
            <pc:sldMk cId="698903797" sldId="274"/>
            <ac:spMk id="3" creationId="{22986C63-DAF2-4079-B0EC-ABDB8F7893BE}"/>
          </ac:spMkLst>
        </pc:spChg>
        <pc:spChg chg="del">
          <ac:chgData name="Bruno Umbelino" userId="c9863bd135c5d684" providerId="LiveId" clId="{12125079-7D7A-4218-A03E-0E480AD8A86D}" dt="2025-02-18T12:25:47.027" v="1908" actId="478"/>
          <ac:spMkLst>
            <pc:docMk/>
            <pc:sldMk cId="698903797" sldId="274"/>
            <ac:spMk id="4" creationId="{B45F0BF9-A422-4E08-8EA6-F2E0C50F712C}"/>
          </ac:spMkLst>
        </pc:spChg>
        <pc:spChg chg="add mod">
          <ac:chgData name="Bruno Umbelino" userId="c9863bd135c5d684" providerId="LiveId" clId="{12125079-7D7A-4218-A03E-0E480AD8A86D}" dt="2025-02-18T12:37:02.014" v="2044" actId="20577"/>
          <ac:spMkLst>
            <pc:docMk/>
            <pc:sldMk cId="698903797" sldId="274"/>
            <ac:spMk id="9" creationId="{E28C8181-AFB2-494B-84D2-666869F3B847}"/>
          </ac:spMkLst>
        </pc:spChg>
        <pc:picChg chg="add del mod">
          <ac:chgData name="Bruno Umbelino" userId="c9863bd135c5d684" providerId="LiveId" clId="{12125079-7D7A-4218-A03E-0E480AD8A86D}" dt="2025-02-18T12:28:57.808" v="1912" actId="478"/>
          <ac:picMkLst>
            <pc:docMk/>
            <pc:sldMk cId="698903797" sldId="274"/>
            <ac:picMk id="5" creationId="{1B6F8046-4538-46A1-948B-42B9F7C49693}"/>
          </ac:picMkLst>
        </pc:picChg>
        <pc:picChg chg="add mod modCrop">
          <ac:chgData name="Bruno Umbelino" userId="c9863bd135c5d684" providerId="LiveId" clId="{12125079-7D7A-4218-A03E-0E480AD8A86D}" dt="2025-02-18T12:36:46.182" v="2041" actId="1076"/>
          <ac:picMkLst>
            <pc:docMk/>
            <pc:sldMk cId="698903797" sldId="274"/>
            <ac:picMk id="7" creationId="{17E1A0F6-D026-4DF0-A1ED-463DB6D8226F}"/>
          </ac:picMkLst>
        </pc:picChg>
      </pc:sldChg>
      <pc:sldChg chg="modSp add mod ord">
        <pc:chgData name="Bruno Umbelino" userId="c9863bd135c5d684" providerId="LiveId" clId="{12125079-7D7A-4218-A03E-0E480AD8A86D}" dt="2025-02-18T01:25:26.895" v="1736" actId="1076"/>
        <pc:sldMkLst>
          <pc:docMk/>
          <pc:sldMk cId="2838169056" sldId="275"/>
        </pc:sldMkLst>
        <pc:spChg chg="mod">
          <ac:chgData name="Bruno Umbelino" userId="c9863bd135c5d684" providerId="LiveId" clId="{12125079-7D7A-4218-A03E-0E480AD8A86D}" dt="2025-02-18T01:16:12.789" v="1645" actId="20577"/>
          <ac:spMkLst>
            <pc:docMk/>
            <pc:sldMk cId="2838169056" sldId="275"/>
            <ac:spMk id="2" creationId="{FEDDA94D-F0FA-4B74-8B67-6BF2BB752A66}"/>
          </ac:spMkLst>
        </pc:spChg>
        <pc:spChg chg="mod">
          <ac:chgData name="Bruno Umbelino" userId="c9863bd135c5d684" providerId="LiveId" clId="{12125079-7D7A-4218-A03E-0E480AD8A86D}" dt="2025-02-18T01:25:26.895" v="1736" actId="1076"/>
          <ac:spMkLst>
            <pc:docMk/>
            <pc:sldMk cId="2838169056" sldId="275"/>
            <ac:spMk id="3" creationId="{2EED5686-6066-4D8F-8739-343274D55E4A}"/>
          </ac:spMkLst>
        </pc:spChg>
      </pc:sldChg>
      <pc:sldChg chg="modSp add mod ord">
        <pc:chgData name="Bruno Umbelino" userId="c9863bd135c5d684" providerId="LiveId" clId="{12125079-7D7A-4218-A03E-0E480AD8A86D}" dt="2025-02-18T13:51:17.828" v="2874" actId="20577"/>
        <pc:sldMkLst>
          <pc:docMk/>
          <pc:sldMk cId="2674525112" sldId="276"/>
        </pc:sldMkLst>
        <pc:spChg chg="mod">
          <ac:chgData name="Bruno Umbelino" userId="c9863bd135c5d684" providerId="LiveId" clId="{12125079-7D7A-4218-A03E-0E480AD8A86D}" dt="2025-02-18T01:17:27.854" v="1671" actId="20577"/>
          <ac:spMkLst>
            <pc:docMk/>
            <pc:sldMk cId="2674525112" sldId="276"/>
            <ac:spMk id="2" creationId="{FEDDA94D-F0FA-4B74-8B67-6BF2BB752A66}"/>
          </ac:spMkLst>
        </pc:spChg>
        <pc:spChg chg="mod">
          <ac:chgData name="Bruno Umbelino" userId="c9863bd135c5d684" providerId="LiveId" clId="{12125079-7D7A-4218-A03E-0E480AD8A86D}" dt="2025-02-18T13:51:17.828" v="2874" actId="20577"/>
          <ac:spMkLst>
            <pc:docMk/>
            <pc:sldMk cId="2674525112" sldId="276"/>
            <ac:spMk id="3" creationId="{2EED5686-6066-4D8F-8739-343274D55E4A}"/>
          </ac:spMkLst>
        </pc:spChg>
      </pc:sldChg>
      <pc:sldChg chg="modSp add mod">
        <pc:chgData name="Bruno Umbelino" userId="c9863bd135c5d684" providerId="LiveId" clId="{12125079-7D7A-4218-A03E-0E480AD8A86D}" dt="2025-02-18T01:24:54.047" v="1735" actId="20577"/>
        <pc:sldMkLst>
          <pc:docMk/>
          <pc:sldMk cId="1444589272" sldId="277"/>
        </pc:sldMkLst>
        <pc:spChg chg="mod">
          <ac:chgData name="Bruno Umbelino" userId="c9863bd135c5d684" providerId="LiveId" clId="{12125079-7D7A-4218-A03E-0E480AD8A86D}" dt="2025-02-18T01:23:58.320" v="1702" actId="20577"/>
          <ac:spMkLst>
            <pc:docMk/>
            <pc:sldMk cId="1444589272" sldId="277"/>
            <ac:spMk id="2" creationId="{FEDDA94D-F0FA-4B74-8B67-6BF2BB752A66}"/>
          </ac:spMkLst>
        </pc:spChg>
        <pc:spChg chg="mod">
          <ac:chgData name="Bruno Umbelino" userId="c9863bd135c5d684" providerId="LiveId" clId="{12125079-7D7A-4218-A03E-0E480AD8A86D}" dt="2025-02-18T01:24:54.047" v="1735" actId="20577"/>
          <ac:spMkLst>
            <pc:docMk/>
            <pc:sldMk cId="1444589272" sldId="277"/>
            <ac:spMk id="3" creationId="{2EED5686-6066-4D8F-8739-343274D55E4A}"/>
          </ac:spMkLst>
        </pc:spChg>
      </pc:sldChg>
      <pc:sldChg chg="addSp delSp modSp add mod ord">
        <pc:chgData name="Bruno Umbelino" userId="c9863bd135c5d684" providerId="LiveId" clId="{12125079-7D7A-4218-A03E-0E480AD8A86D}" dt="2025-02-18T13:22:17.353" v="2152" actId="1076"/>
        <pc:sldMkLst>
          <pc:docMk/>
          <pc:sldMk cId="1918651489" sldId="278"/>
        </pc:sldMkLst>
        <pc:spChg chg="mod">
          <ac:chgData name="Bruno Umbelino" userId="c9863bd135c5d684" providerId="LiveId" clId="{12125079-7D7A-4218-A03E-0E480AD8A86D}" dt="2025-02-18T13:20:30.191" v="2095" actId="1076"/>
          <ac:spMkLst>
            <pc:docMk/>
            <pc:sldMk cId="1918651489" sldId="278"/>
            <ac:spMk id="3" creationId="{22986C63-DAF2-4079-B0EC-ABDB8F7893BE}"/>
          </ac:spMkLst>
        </pc:spChg>
        <pc:spChg chg="del mod">
          <ac:chgData name="Bruno Umbelino" userId="c9863bd135c5d684" providerId="LiveId" clId="{12125079-7D7A-4218-A03E-0E480AD8A86D}" dt="2025-02-18T13:21:55.260" v="2144" actId="478"/>
          <ac:spMkLst>
            <pc:docMk/>
            <pc:sldMk cId="1918651489" sldId="278"/>
            <ac:spMk id="6" creationId="{E9A80FC5-53AE-46B5-A5FC-F8426BE56F6C}"/>
          </ac:spMkLst>
        </pc:spChg>
        <pc:spChg chg="del mod">
          <ac:chgData name="Bruno Umbelino" userId="c9863bd135c5d684" providerId="LiveId" clId="{12125079-7D7A-4218-A03E-0E480AD8A86D}" dt="2025-02-18T13:21:53.854" v="2143" actId="478"/>
          <ac:spMkLst>
            <pc:docMk/>
            <pc:sldMk cId="1918651489" sldId="278"/>
            <ac:spMk id="7" creationId="{D6F8AC1D-3F3A-4CA7-842D-BBE9625A4407}"/>
          </ac:spMkLst>
        </pc:spChg>
        <pc:spChg chg="add del mod">
          <ac:chgData name="Bruno Umbelino" userId="c9863bd135c5d684" providerId="LiveId" clId="{12125079-7D7A-4218-A03E-0E480AD8A86D}" dt="2025-02-18T13:18:48.963" v="2072" actId="478"/>
          <ac:spMkLst>
            <pc:docMk/>
            <pc:sldMk cId="1918651489" sldId="278"/>
            <ac:spMk id="8" creationId="{3F2A2306-4C86-49AC-A590-4DBBD8509E5E}"/>
          </ac:spMkLst>
        </pc:spChg>
        <pc:picChg chg="add del mod ord">
          <ac:chgData name="Bruno Umbelino" userId="c9863bd135c5d684" providerId="LiveId" clId="{12125079-7D7A-4218-A03E-0E480AD8A86D}" dt="2025-02-18T13:21:51.808" v="2142" actId="478"/>
          <ac:picMkLst>
            <pc:docMk/>
            <pc:sldMk cId="1918651489" sldId="278"/>
            <ac:picMk id="4" creationId="{563B5840-47C9-48E1-9B81-BE3801999C58}"/>
          </ac:picMkLst>
        </pc:picChg>
        <pc:picChg chg="del">
          <ac:chgData name="Bruno Umbelino" userId="c9863bd135c5d684" providerId="LiveId" clId="{12125079-7D7A-4218-A03E-0E480AD8A86D}" dt="2025-02-18T01:43:36.524" v="1878" actId="478"/>
          <ac:picMkLst>
            <pc:docMk/>
            <pc:sldMk cId="1918651489" sldId="278"/>
            <ac:picMk id="5" creationId="{5DF61428-3166-44F8-AD97-FB1E49F91E21}"/>
          </ac:picMkLst>
        </pc:picChg>
        <pc:picChg chg="add mod modCrop">
          <ac:chgData name="Bruno Umbelino" userId="c9863bd135c5d684" providerId="LiveId" clId="{12125079-7D7A-4218-A03E-0E480AD8A86D}" dt="2025-02-18T13:22:17.353" v="2152" actId="1076"/>
          <ac:picMkLst>
            <pc:docMk/>
            <pc:sldMk cId="1918651489" sldId="278"/>
            <ac:picMk id="10" creationId="{E7B47BF1-EF54-4085-98CF-146A679511D9}"/>
          </ac:picMkLst>
        </pc:picChg>
      </pc:sldChg>
      <pc:sldChg chg="addSp delSp modSp add mod modClrScheme chgLayout">
        <pc:chgData name="Bruno Umbelino" userId="c9863bd135c5d684" providerId="LiveId" clId="{12125079-7D7A-4218-A03E-0E480AD8A86D}" dt="2025-02-18T13:36:40.338" v="2761" actId="1076"/>
        <pc:sldMkLst>
          <pc:docMk/>
          <pc:sldMk cId="1334427445" sldId="279"/>
        </pc:sldMkLst>
        <pc:spChg chg="del mod ord">
          <ac:chgData name="Bruno Umbelino" userId="c9863bd135c5d684" providerId="LiveId" clId="{12125079-7D7A-4218-A03E-0E480AD8A86D}" dt="2025-02-18T13:36:25.342" v="2754" actId="478"/>
          <ac:spMkLst>
            <pc:docMk/>
            <pc:sldMk cId="1334427445" sldId="279"/>
            <ac:spMk id="3" creationId="{22986C63-DAF2-4079-B0EC-ABDB8F7893BE}"/>
          </ac:spMkLst>
        </pc:spChg>
        <pc:spChg chg="del">
          <ac:chgData name="Bruno Umbelino" userId="c9863bd135c5d684" providerId="LiveId" clId="{12125079-7D7A-4218-A03E-0E480AD8A86D}" dt="2025-02-18T01:36:33.985" v="1843" actId="478"/>
          <ac:spMkLst>
            <pc:docMk/>
            <pc:sldMk cId="1334427445" sldId="279"/>
            <ac:spMk id="6" creationId="{E9A80FC5-53AE-46B5-A5FC-F8426BE56F6C}"/>
          </ac:spMkLst>
        </pc:spChg>
        <pc:spChg chg="del">
          <ac:chgData name="Bruno Umbelino" userId="c9863bd135c5d684" providerId="LiveId" clId="{12125079-7D7A-4218-A03E-0E480AD8A86D}" dt="2025-02-18T01:36:35.121" v="1844" actId="478"/>
          <ac:spMkLst>
            <pc:docMk/>
            <pc:sldMk cId="1334427445" sldId="279"/>
            <ac:spMk id="7" creationId="{D6F8AC1D-3F3A-4CA7-842D-BBE9625A4407}"/>
          </ac:spMkLst>
        </pc:spChg>
        <pc:spChg chg="add mod">
          <ac:chgData name="Bruno Umbelino" userId="c9863bd135c5d684" providerId="LiveId" clId="{12125079-7D7A-4218-A03E-0E480AD8A86D}" dt="2025-02-18T13:36:40.338" v="2761" actId="1076"/>
          <ac:spMkLst>
            <pc:docMk/>
            <pc:sldMk cId="1334427445" sldId="279"/>
            <ac:spMk id="9" creationId="{BE932281-BFD2-4E4A-A565-3C949D91AE45}"/>
          </ac:spMkLst>
        </pc:spChg>
        <pc:picChg chg="add mod modCrop">
          <ac:chgData name="Bruno Umbelino" userId="c9863bd135c5d684" providerId="LiveId" clId="{12125079-7D7A-4218-A03E-0E480AD8A86D}" dt="2025-02-18T13:36:37.198" v="2760" actId="1076"/>
          <ac:picMkLst>
            <pc:docMk/>
            <pc:sldMk cId="1334427445" sldId="279"/>
            <ac:picMk id="4" creationId="{604735B7-E74D-4312-BFA6-765D9FB04683}"/>
          </ac:picMkLst>
        </pc:picChg>
        <pc:picChg chg="del">
          <ac:chgData name="Bruno Umbelino" userId="c9863bd135c5d684" providerId="LiveId" clId="{12125079-7D7A-4218-A03E-0E480AD8A86D}" dt="2025-02-18T01:36:31.667" v="1842" actId="478"/>
          <ac:picMkLst>
            <pc:docMk/>
            <pc:sldMk cId="1334427445" sldId="279"/>
            <ac:picMk id="5" creationId="{5DF61428-3166-44F8-AD97-FB1E49F91E21}"/>
          </ac:picMkLst>
        </pc:picChg>
      </pc:sldChg>
      <pc:sldChg chg="addSp delSp modSp add mod">
        <pc:chgData name="Bruno Umbelino" userId="c9863bd135c5d684" providerId="LiveId" clId="{12125079-7D7A-4218-A03E-0E480AD8A86D}" dt="2025-02-18T12:35:07.029" v="2022" actId="14100"/>
        <pc:sldMkLst>
          <pc:docMk/>
          <pc:sldMk cId="631388326" sldId="280"/>
        </pc:sldMkLst>
        <pc:spChg chg="del">
          <ac:chgData name="Bruno Umbelino" userId="c9863bd135c5d684" providerId="LiveId" clId="{12125079-7D7A-4218-A03E-0E480AD8A86D}" dt="2025-02-18T12:29:03.743" v="1913" actId="478"/>
          <ac:spMkLst>
            <pc:docMk/>
            <pc:sldMk cId="631388326" sldId="280"/>
            <ac:spMk id="3" creationId="{22986C63-DAF2-4079-B0EC-ABDB8F7893BE}"/>
          </ac:spMkLst>
        </pc:spChg>
        <pc:spChg chg="add del mod">
          <ac:chgData name="Bruno Umbelino" userId="c9863bd135c5d684" providerId="LiveId" clId="{12125079-7D7A-4218-A03E-0E480AD8A86D}" dt="2025-02-18T12:29:05.603" v="1914" actId="478"/>
          <ac:spMkLst>
            <pc:docMk/>
            <pc:sldMk cId="631388326" sldId="280"/>
            <ac:spMk id="4" creationId="{E086F76E-3A2F-40A9-9517-3CC2AD4C3E04}"/>
          </ac:spMkLst>
        </pc:spChg>
        <pc:spChg chg="add mod">
          <ac:chgData name="Bruno Umbelino" userId="c9863bd135c5d684" providerId="LiveId" clId="{12125079-7D7A-4218-A03E-0E480AD8A86D}" dt="2025-02-18T12:33:03.763" v="2003" actId="1076"/>
          <ac:spMkLst>
            <pc:docMk/>
            <pc:sldMk cId="631388326" sldId="280"/>
            <ac:spMk id="6" creationId="{B632DC28-E71B-4FD8-8143-CC157D8CDC56}"/>
          </ac:spMkLst>
        </pc:spChg>
        <pc:spChg chg="add mod">
          <ac:chgData name="Bruno Umbelino" userId="c9863bd135c5d684" providerId="LiveId" clId="{12125079-7D7A-4218-A03E-0E480AD8A86D}" dt="2025-02-18T12:35:07.029" v="2022" actId="14100"/>
          <ac:spMkLst>
            <pc:docMk/>
            <pc:sldMk cId="631388326" sldId="280"/>
            <ac:spMk id="12" creationId="{B70A9EB6-AC6B-4FC4-9760-745E8C16085C}"/>
          </ac:spMkLst>
        </pc:spChg>
        <pc:picChg chg="mod">
          <ac:chgData name="Bruno Umbelino" userId="c9863bd135c5d684" providerId="LiveId" clId="{12125079-7D7A-4218-A03E-0E480AD8A86D}" dt="2025-02-18T12:34:12.397" v="2015" actId="14100"/>
          <ac:picMkLst>
            <pc:docMk/>
            <pc:sldMk cId="631388326" sldId="280"/>
            <ac:picMk id="5" creationId="{1B6F8046-4538-46A1-948B-42B9F7C49693}"/>
          </ac:picMkLst>
        </pc:picChg>
        <pc:picChg chg="add del mod modCrop">
          <ac:chgData name="Bruno Umbelino" userId="c9863bd135c5d684" providerId="LiveId" clId="{12125079-7D7A-4218-A03E-0E480AD8A86D}" dt="2025-02-18T12:33:38.768" v="2008" actId="478"/>
          <ac:picMkLst>
            <pc:docMk/>
            <pc:sldMk cId="631388326" sldId="280"/>
            <ac:picMk id="8" creationId="{908FBB67-8BAE-406D-B326-525E80D06D2F}"/>
          </ac:picMkLst>
        </pc:picChg>
        <pc:picChg chg="add mod ord modCrop">
          <ac:chgData name="Bruno Umbelino" userId="c9863bd135c5d684" providerId="LiveId" clId="{12125079-7D7A-4218-A03E-0E480AD8A86D}" dt="2025-02-18T12:34:17.677" v="2017" actId="1076"/>
          <ac:picMkLst>
            <pc:docMk/>
            <pc:sldMk cId="631388326" sldId="280"/>
            <ac:picMk id="10" creationId="{40297D96-E81B-4410-B359-C45D4EE81398}"/>
          </ac:picMkLst>
        </pc:picChg>
      </pc:sldChg>
      <pc:sldChg chg="delSp add del mod">
        <pc:chgData name="Bruno Umbelino" userId="c9863bd135c5d684" providerId="LiveId" clId="{12125079-7D7A-4218-A03E-0E480AD8A86D}" dt="2025-02-18T13:15:29.150" v="2048" actId="47"/>
        <pc:sldMkLst>
          <pc:docMk/>
          <pc:sldMk cId="2607798893" sldId="281"/>
        </pc:sldMkLst>
        <pc:spChg chg="del">
          <ac:chgData name="Bruno Umbelino" userId="c9863bd135c5d684" providerId="LiveId" clId="{12125079-7D7A-4218-A03E-0E480AD8A86D}" dt="2025-02-18T12:46:53.926" v="2047" actId="478"/>
          <ac:spMkLst>
            <pc:docMk/>
            <pc:sldMk cId="2607798893" sldId="281"/>
            <ac:spMk id="9" creationId="{E28C8181-AFB2-494B-84D2-666869F3B847}"/>
          </ac:spMkLst>
        </pc:spChg>
        <pc:picChg chg="del">
          <ac:chgData name="Bruno Umbelino" userId="c9863bd135c5d684" providerId="LiveId" clId="{12125079-7D7A-4218-A03E-0E480AD8A86D}" dt="2025-02-18T12:46:52.567" v="2046" actId="478"/>
          <ac:picMkLst>
            <pc:docMk/>
            <pc:sldMk cId="2607798893" sldId="281"/>
            <ac:picMk id="7" creationId="{17E1A0F6-D026-4DF0-A1ED-463DB6D8226F}"/>
          </ac:picMkLst>
        </pc:picChg>
      </pc:sldChg>
      <pc:sldChg chg="addSp delSp modSp add mod modClrScheme chgLayout">
        <pc:chgData name="Bruno Umbelino" userId="c9863bd135c5d684" providerId="LiveId" clId="{12125079-7D7A-4218-A03E-0E480AD8A86D}" dt="2025-02-18T13:34:51.070" v="2691" actId="14100"/>
        <pc:sldMkLst>
          <pc:docMk/>
          <pc:sldMk cId="3104410291" sldId="281"/>
        </pc:sldMkLst>
        <pc:spChg chg="del">
          <ac:chgData name="Bruno Umbelino" userId="c9863bd135c5d684" providerId="LiveId" clId="{12125079-7D7A-4218-A03E-0E480AD8A86D}" dt="2025-02-18T13:18:56.040" v="2074" actId="478"/>
          <ac:spMkLst>
            <pc:docMk/>
            <pc:sldMk cId="3104410291" sldId="281"/>
            <ac:spMk id="3" creationId="{22986C63-DAF2-4079-B0EC-ABDB8F7893BE}"/>
          </ac:spMkLst>
        </pc:spChg>
        <pc:spChg chg="add del mod">
          <ac:chgData name="Bruno Umbelino" userId="c9863bd135c5d684" providerId="LiveId" clId="{12125079-7D7A-4218-A03E-0E480AD8A86D}" dt="2025-02-18T13:18:57.492" v="2075" actId="478"/>
          <ac:spMkLst>
            <pc:docMk/>
            <pc:sldMk cId="3104410291" sldId="281"/>
            <ac:spMk id="4" creationId="{4FB343DF-D584-48D5-9519-AC7D213139E2}"/>
          </ac:spMkLst>
        </pc:spChg>
        <pc:spChg chg="add mod">
          <ac:chgData name="Bruno Umbelino" userId="c9863bd135c5d684" providerId="LiveId" clId="{12125079-7D7A-4218-A03E-0E480AD8A86D}" dt="2025-02-18T13:25:42.898" v="2221" actId="208"/>
          <ac:spMkLst>
            <pc:docMk/>
            <pc:sldMk cId="3104410291" sldId="281"/>
            <ac:spMk id="7" creationId="{7073DDAE-8246-490E-98E0-ADB03C590A23}"/>
          </ac:spMkLst>
        </pc:spChg>
        <pc:spChg chg="add del">
          <ac:chgData name="Bruno Umbelino" userId="c9863bd135c5d684" providerId="LiveId" clId="{12125079-7D7A-4218-A03E-0E480AD8A86D}" dt="2025-02-18T13:24:46.011" v="2207" actId="478"/>
          <ac:spMkLst>
            <pc:docMk/>
            <pc:sldMk cId="3104410291" sldId="281"/>
            <ac:spMk id="9" creationId="{79E0622E-E146-43FC-A4AB-B90412A8C7F5}"/>
          </ac:spMkLst>
        </pc:spChg>
        <pc:spChg chg="del">
          <ac:chgData name="Bruno Umbelino" userId="c9863bd135c5d684" providerId="LiveId" clId="{12125079-7D7A-4218-A03E-0E480AD8A86D}" dt="2025-02-18T13:18:58.773" v="2076" actId="478"/>
          <ac:spMkLst>
            <pc:docMk/>
            <pc:sldMk cId="3104410291" sldId="281"/>
            <ac:spMk id="10" creationId="{967ABA91-E33F-4138-82E9-44C55BCCB95B}"/>
          </ac:spMkLst>
        </pc:spChg>
        <pc:spChg chg="add mod">
          <ac:chgData name="Bruno Umbelino" userId="c9863bd135c5d684" providerId="LiveId" clId="{12125079-7D7A-4218-A03E-0E480AD8A86D}" dt="2025-02-18T13:26:11.479" v="2228" actId="207"/>
          <ac:spMkLst>
            <pc:docMk/>
            <pc:sldMk cId="3104410291" sldId="281"/>
            <ac:spMk id="11" creationId="{0DEE03CC-A62D-4C9F-80FA-32E77D0A03BD}"/>
          </ac:spMkLst>
        </pc:spChg>
        <pc:spChg chg="add mod">
          <ac:chgData name="Bruno Umbelino" userId="c9863bd135c5d684" providerId="LiveId" clId="{12125079-7D7A-4218-A03E-0E480AD8A86D}" dt="2025-02-18T13:34:51.070" v="2691" actId="14100"/>
          <ac:spMkLst>
            <pc:docMk/>
            <pc:sldMk cId="3104410291" sldId="281"/>
            <ac:spMk id="13" creationId="{7A9944E3-A152-48CF-817A-A8444E5D50C4}"/>
          </ac:spMkLst>
        </pc:spChg>
      </pc:sldChg>
      <pc:sldChg chg="modSp add mod">
        <pc:chgData name="Bruno Umbelino" userId="c9863bd135c5d684" providerId="LiveId" clId="{12125079-7D7A-4218-A03E-0E480AD8A86D}" dt="2025-02-18T13:23:31.719" v="2177" actId="1076"/>
        <pc:sldMkLst>
          <pc:docMk/>
          <pc:sldMk cId="2581135715" sldId="282"/>
        </pc:sldMkLst>
        <pc:spChg chg="mod">
          <ac:chgData name="Bruno Umbelino" userId="c9863bd135c5d684" providerId="LiveId" clId="{12125079-7D7A-4218-A03E-0E480AD8A86D}" dt="2025-02-18T13:23:06.659" v="2172" actId="20577"/>
          <ac:spMkLst>
            <pc:docMk/>
            <pc:sldMk cId="2581135715" sldId="282"/>
            <ac:spMk id="3" creationId="{22986C63-DAF2-4079-B0EC-ABDB8F7893BE}"/>
          </ac:spMkLst>
        </pc:spChg>
        <pc:spChg chg="mod">
          <ac:chgData name="Bruno Umbelino" userId="c9863bd135c5d684" providerId="LiveId" clId="{12125079-7D7A-4218-A03E-0E480AD8A86D}" dt="2025-02-18T13:23:29.736" v="2176" actId="1076"/>
          <ac:spMkLst>
            <pc:docMk/>
            <pc:sldMk cId="2581135715" sldId="282"/>
            <ac:spMk id="6" creationId="{E9A80FC5-53AE-46B5-A5FC-F8426BE56F6C}"/>
          </ac:spMkLst>
        </pc:spChg>
        <pc:spChg chg="mod">
          <ac:chgData name="Bruno Umbelino" userId="c9863bd135c5d684" providerId="LiveId" clId="{12125079-7D7A-4218-A03E-0E480AD8A86D}" dt="2025-02-18T13:23:31.719" v="2177" actId="1076"/>
          <ac:spMkLst>
            <pc:docMk/>
            <pc:sldMk cId="2581135715" sldId="282"/>
            <ac:spMk id="7" creationId="{D6F8AC1D-3F3A-4CA7-842D-BBE9625A4407}"/>
          </ac:spMkLst>
        </pc:spChg>
      </pc:sldChg>
      <pc:sldChg chg="addSp delSp modSp add mod modClrScheme chgLayout">
        <pc:chgData name="Bruno Umbelino" userId="c9863bd135c5d684" providerId="LiveId" clId="{12125079-7D7A-4218-A03E-0E480AD8A86D}" dt="2025-02-18T13:34:58.350" v="2693" actId="20577"/>
        <pc:sldMkLst>
          <pc:docMk/>
          <pc:sldMk cId="3087414945" sldId="283"/>
        </pc:sldMkLst>
        <pc:spChg chg="add del mod">
          <ac:chgData name="Bruno Umbelino" userId="c9863bd135c5d684" providerId="LiveId" clId="{12125079-7D7A-4218-A03E-0E480AD8A86D}" dt="2025-02-18T13:30:31.327" v="2260" actId="21"/>
          <ac:spMkLst>
            <pc:docMk/>
            <pc:sldMk cId="3087414945" sldId="283"/>
            <ac:spMk id="3" creationId="{1E3982B6-38D3-49AE-A531-1CAF4DE97FBB}"/>
          </ac:spMkLst>
        </pc:spChg>
        <pc:spChg chg="add del">
          <ac:chgData name="Bruno Umbelino" userId="c9863bd135c5d684" providerId="LiveId" clId="{12125079-7D7A-4218-A03E-0E480AD8A86D}" dt="2025-02-18T13:30:45.880" v="2262"/>
          <ac:spMkLst>
            <pc:docMk/>
            <pc:sldMk cId="3087414945" sldId="283"/>
            <ac:spMk id="4" creationId="{31CAB8C8-79E0-487E-B429-54F17D2E73D3}"/>
          </ac:spMkLst>
        </pc:spChg>
        <pc:spChg chg="add mod">
          <ac:chgData name="Bruno Umbelino" userId="c9863bd135c5d684" providerId="LiveId" clId="{12125079-7D7A-4218-A03E-0E480AD8A86D}" dt="2025-02-18T13:26:27.663" v="2233" actId="207"/>
          <ac:spMkLst>
            <pc:docMk/>
            <pc:sldMk cId="3087414945" sldId="283"/>
            <ac:spMk id="5" creationId="{7F95DACC-A64F-4948-BE7C-13994B6E9CCC}"/>
          </ac:spMkLst>
        </pc:spChg>
        <pc:spChg chg="add del mod">
          <ac:chgData name="Bruno Umbelino" userId="c9863bd135c5d684" providerId="LiveId" clId="{12125079-7D7A-4218-A03E-0E480AD8A86D}" dt="2025-02-18T13:33:46.810" v="2660" actId="478"/>
          <ac:spMkLst>
            <pc:docMk/>
            <pc:sldMk cId="3087414945" sldId="283"/>
            <ac:spMk id="6" creationId="{DB0FCA20-D408-49AE-AA69-010BB9175E08}"/>
          </ac:spMkLst>
        </pc:spChg>
        <pc:spChg chg="del">
          <ac:chgData name="Bruno Umbelino" userId="c9863bd135c5d684" providerId="LiveId" clId="{12125079-7D7A-4218-A03E-0E480AD8A86D}" dt="2025-02-18T13:24:27.122" v="2201" actId="478"/>
          <ac:spMkLst>
            <pc:docMk/>
            <pc:sldMk cId="3087414945" sldId="283"/>
            <ac:spMk id="7" creationId="{7073DDAE-8246-490E-98E0-ADB03C590A23}"/>
          </ac:spMkLst>
        </pc:spChg>
        <pc:spChg chg="add del">
          <ac:chgData name="Bruno Umbelino" userId="c9863bd135c5d684" providerId="LiveId" clId="{12125079-7D7A-4218-A03E-0E480AD8A86D}" dt="2025-02-18T13:30:57.698" v="2268"/>
          <ac:spMkLst>
            <pc:docMk/>
            <pc:sldMk cId="3087414945" sldId="283"/>
            <ac:spMk id="8" creationId="{E53CD4F7-F145-4598-ADDA-105817889C3B}"/>
          </ac:spMkLst>
        </pc:spChg>
        <pc:spChg chg="mod">
          <ac:chgData name="Bruno Umbelino" userId="c9863bd135c5d684" providerId="LiveId" clId="{12125079-7D7A-4218-A03E-0E480AD8A86D}" dt="2025-02-18T13:34:43.993" v="2690" actId="1038"/>
          <ac:spMkLst>
            <pc:docMk/>
            <pc:sldMk cId="3087414945" sldId="283"/>
            <ac:spMk id="9" creationId="{79E0622E-E146-43FC-A4AB-B90412A8C7F5}"/>
          </ac:spMkLst>
        </pc:spChg>
        <pc:spChg chg="add mod">
          <ac:chgData name="Bruno Umbelino" userId="c9863bd135c5d684" providerId="LiveId" clId="{12125079-7D7A-4218-A03E-0E480AD8A86D}" dt="2025-02-18T13:34:58.350" v="2693" actId="20577"/>
          <ac:spMkLst>
            <pc:docMk/>
            <pc:sldMk cId="3087414945" sldId="283"/>
            <ac:spMk id="10" creationId="{F880733C-1086-4286-B726-1DD41BFDB3D3}"/>
          </ac:spMkLst>
        </pc:spChg>
      </pc:sldChg>
      <pc:sldChg chg="addSp modSp new mod modClrScheme chgLayout">
        <pc:chgData name="Bruno Umbelino" userId="c9863bd135c5d684" providerId="LiveId" clId="{12125079-7D7A-4218-A03E-0E480AD8A86D}" dt="2025-02-18T13:36:12.297" v="2751" actId="1076"/>
        <pc:sldMkLst>
          <pc:docMk/>
          <pc:sldMk cId="152095749" sldId="284"/>
        </pc:sldMkLst>
        <pc:spChg chg="add mod">
          <ac:chgData name="Bruno Umbelino" userId="c9863bd135c5d684" providerId="LiveId" clId="{12125079-7D7A-4218-A03E-0E480AD8A86D}" dt="2025-02-18T13:35:26.299" v="2741" actId="20577"/>
          <ac:spMkLst>
            <pc:docMk/>
            <pc:sldMk cId="152095749" sldId="284"/>
            <ac:spMk id="2" creationId="{597F49C4-4484-46C3-BAF2-2EF36FB238F1}"/>
          </ac:spMkLst>
        </pc:spChg>
        <pc:spChg chg="add mod">
          <ac:chgData name="Bruno Umbelino" userId="c9863bd135c5d684" providerId="LiveId" clId="{12125079-7D7A-4218-A03E-0E480AD8A86D}" dt="2025-02-18T13:36:12.297" v="2751" actId="1076"/>
          <ac:spMkLst>
            <pc:docMk/>
            <pc:sldMk cId="152095749" sldId="284"/>
            <ac:spMk id="4" creationId="{1EC0958B-10A1-48E5-B217-8B3181C8B8C3}"/>
          </ac:spMkLst>
        </pc:spChg>
      </pc:sldChg>
      <pc:sldChg chg="addSp delSp modSp new mod modClrScheme chgLayout">
        <pc:chgData name="Bruno Umbelino" userId="c9863bd135c5d684" providerId="LiveId" clId="{12125079-7D7A-4218-A03E-0E480AD8A86D}" dt="2025-02-18T13:54:06.801" v="2882" actId="1076"/>
        <pc:sldMkLst>
          <pc:docMk/>
          <pc:sldMk cId="941688123" sldId="285"/>
        </pc:sldMkLst>
        <pc:spChg chg="del">
          <ac:chgData name="Bruno Umbelino" userId="c9863bd135c5d684" providerId="LiveId" clId="{12125079-7D7A-4218-A03E-0E480AD8A86D}" dt="2025-02-18T13:53:50.117" v="2876" actId="700"/>
          <ac:spMkLst>
            <pc:docMk/>
            <pc:sldMk cId="941688123" sldId="285"/>
            <ac:spMk id="2" creationId="{7E477C46-571D-4E7B-BEDF-EDD5D140D0C8}"/>
          </ac:spMkLst>
        </pc:spChg>
        <pc:spChg chg="del">
          <ac:chgData name="Bruno Umbelino" userId="c9863bd135c5d684" providerId="LiveId" clId="{12125079-7D7A-4218-A03E-0E480AD8A86D}" dt="2025-02-18T13:53:50.117" v="2876" actId="700"/>
          <ac:spMkLst>
            <pc:docMk/>
            <pc:sldMk cId="941688123" sldId="285"/>
            <ac:spMk id="3" creationId="{AD07DBC6-B215-41CA-A9C8-FBA9345A5934}"/>
          </ac:spMkLst>
        </pc:spChg>
        <pc:picChg chg="add mod modCrop">
          <ac:chgData name="Bruno Umbelino" userId="c9863bd135c5d684" providerId="LiveId" clId="{12125079-7D7A-4218-A03E-0E480AD8A86D}" dt="2025-02-18T13:54:06.801" v="2882" actId="1076"/>
          <ac:picMkLst>
            <pc:docMk/>
            <pc:sldMk cId="941688123" sldId="285"/>
            <ac:picMk id="5" creationId="{4F3904AC-DEFC-455E-975A-3ADA336D2763}"/>
          </ac:picMkLst>
        </pc:picChg>
      </pc:sldChg>
      <pc:sldChg chg="addSp delSp modSp new mod">
        <pc:chgData name="Bruno Umbelino" userId="c9863bd135c5d684" providerId="LiveId" clId="{12125079-7D7A-4218-A03E-0E480AD8A86D}" dt="2025-02-18T13:59:17.868" v="2892" actId="1076"/>
        <pc:sldMkLst>
          <pc:docMk/>
          <pc:sldMk cId="1872355280" sldId="286"/>
        </pc:sldMkLst>
        <pc:picChg chg="add del mod">
          <ac:chgData name="Bruno Umbelino" userId="c9863bd135c5d684" providerId="LiveId" clId="{12125079-7D7A-4218-A03E-0E480AD8A86D}" dt="2025-02-18T13:55:58.245" v="2885" actId="478"/>
          <ac:picMkLst>
            <pc:docMk/>
            <pc:sldMk cId="1872355280" sldId="286"/>
            <ac:picMk id="3" creationId="{4D0C4F38-3B6A-4FA6-A7ED-3DBD868F82C1}"/>
          </ac:picMkLst>
        </pc:picChg>
        <pc:picChg chg="add mod modCrop">
          <ac:chgData name="Bruno Umbelino" userId="c9863bd135c5d684" providerId="LiveId" clId="{12125079-7D7A-4218-A03E-0E480AD8A86D}" dt="2025-02-18T13:59:17.868" v="2892" actId="1076"/>
          <ac:picMkLst>
            <pc:docMk/>
            <pc:sldMk cId="1872355280" sldId="286"/>
            <ac:picMk id="5" creationId="{8DFA7AC7-49AF-4930-B910-4452C014764E}"/>
          </ac:picMkLst>
        </pc:picChg>
      </pc:sldChg>
      <pc:sldChg chg="addSp delSp modSp new mod">
        <pc:chgData name="Bruno Umbelino" userId="c9863bd135c5d684" providerId="LiveId" clId="{12125079-7D7A-4218-A03E-0E480AD8A86D}" dt="2025-02-18T14:09:06.844" v="3008" actId="1076"/>
        <pc:sldMkLst>
          <pc:docMk/>
          <pc:sldMk cId="2373542196" sldId="287"/>
        </pc:sldMkLst>
        <pc:spChg chg="mod">
          <ac:chgData name="Bruno Umbelino" userId="c9863bd135c5d684" providerId="LiveId" clId="{12125079-7D7A-4218-A03E-0E480AD8A86D}" dt="2025-02-18T14:07:10.085" v="2996" actId="20577"/>
          <ac:spMkLst>
            <pc:docMk/>
            <pc:sldMk cId="2373542196" sldId="287"/>
            <ac:spMk id="2" creationId="{65690ECA-4F25-4426-8BE2-8DBE718E2CD1}"/>
          </ac:spMkLst>
        </pc:spChg>
        <pc:spChg chg="del">
          <ac:chgData name="Bruno Umbelino" userId="c9863bd135c5d684" providerId="LiveId" clId="{12125079-7D7A-4218-A03E-0E480AD8A86D}" dt="2025-02-18T14:08:00.549" v="2997" actId="478"/>
          <ac:spMkLst>
            <pc:docMk/>
            <pc:sldMk cId="2373542196" sldId="287"/>
            <ac:spMk id="3" creationId="{B4A8C42A-1FDB-4830-B903-A1EA012C19D6}"/>
          </ac:spMkLst>
        </pc:spChg>
        <pc:picChg chg="add del mod">
          <ac:chgData name="Bruno Umbelino" userId="c9863bd135c5d684" providerId="LiveId" clId="{12125079-7D7A-4218-A03E-0E480AD8A86D}" dt="2025-02-18T14:09:00.049" v="3003" actId="478"/>
          <ac:picMkLst>
            <pc:docMk/>
            <pc:sldMk cId="2373542196" sldId="287"/>
            <ac:picMk id="5" creationId="{AF7E9D19-59B2-44AD-A835-B35011013F86}"/>
          </ac:picMkLst>
        </pc:picChg>
        <pc:picChg chg="add mod">
          <ac:chgData name="Bruno Umbelino" userId="c9863bd135c5d684" providerId="LiveId" clId="{12125079-7D7A-4218-A03E-0E480AD8A86D}" dt="2025-02-18T14:09:06.844" v="3008" actId="1076"/>
          <ac:picMkLst>
            <pc:docMk/>
            <pc:sldMk cId="2373542196" sldId="287"/>
            <ac:picMk id="7" creationId="{587E11DA-8A5D-4426-BF1B-3606694B93E2}"/>
          </ac:picMkLst>
        </pc:picChg>
      </pc:sldChg>
      <pc:sldChg chg="addSp delSp modSp new del mod modClrScheme chgLayout">
        <pc:chgData name="Bruno Umbelino" userId="c9863bd135c5d684" providerId="LiveId" clId="{12125079-7D7A-4218-A03E-0E480AD8A86D}" dt="2025-02-18T14:18:10.038" v="3011" actId="2696"/>
        <pc:sldMkLst>
          <pc:docMk/>
          <pc:sldMk cId="676405382" sldId="288"/>
        </pc:sldMkLst>
        <pc:spChg chg="del mod ord">
          <ac:chgData name="Bruno Umbelino" userId="c9863bd135c5d684" providerId="LiveId" clId="{12125079-7D7A-4218-A03E-0E480AD8A86D}" dt="2025-02-18T14:10:41.445" v="3010" actId="700"/>
          <ac:spMkLst>
            <pc:docMk/>
            <pc:sldMk cId="676405382" sldId="288"/>
            <ac:spMk id="2" creationId="{EA04C5F2-5D87-4F3E-94C5-3774571557A0}"/>
          </ac:spMkLst>
        </pc:spChg>
        <pc:spChg chg="add mod ord">
          <ac:chgData name="Bruno Umbelino" userId="c9863bd135c5d684" providerId="LiveId" clId="{12125079-7D7A-4218-A03E-0E480AD8A86D}" dt="2025-02-18T14:10:41.445" v="3010" actId="700"/>
          <ac:spMkLst>
            <pc:docMk/>
            <pc:sldMk cId="676405382" sldId="288"/>
            <ac:spMk id="3" creationId="{E0BECD67-9077-4B43-84B9-CF4DFBB7F971}"/>
          </ac:spMkLst>
        </pc:spChg>
        <pc:spChg chg="add mod ord">
          <ac:chgData name="Bruno Umbelino" userId="c9863bd135c5d684" providerId="LiveId" clId="{12125079-7D7A-4218-A03E-0E480AD8A86D}" dt="2025-02-18T14:10:41.445" v="3010" actId="700"/>
          <ac:spMkLst>
            <pc:docMk/>
            <pc:sldMk cId="676405382" sldId="288"/>
            <ac:spMk id="4" creationId="{90E2C7A3-FFB6-4E64-A148-8925B88DB9B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d90531684a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d90531684a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Usos comuns do </a:t>
            </a:r>
            <a:r>
              <a:rPr lang="pt-BR" dirty="0" err="1"/>
              <a:t>marckdown</a:t>
            </a:r>
            <a:br>
              <a:rPr lang="pt-BR" dirty="0"/>
            </a:br>
            <a:r>
              <a:rPr lang="pt-BR" dirty="0"/>
              <a:t>a popularidade do versionamento de repositório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8215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d90531684a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d90531684a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Usos comuns do </a:t>
            </a:r>
            <a:r>
              <a:rPr lang="pt-BR" dirty="0" err="1"/>
              <a:t>marckdown</a:t>
            </a:r>
            <a:br>
              <a:rPr lang="pt-BR" dirty="0"/>
            </a:br>
            <a:r>
              <a:rPr lang="pt-BR" dirty="0"/>
              <a:t>a popularidade do versionamento de repositório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d8e684794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d8e684794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Práticas em Ciência Aberta</a:t>
            </a:r>
            <a:endParaRPr sz="4600"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311700" y="4314425"/>
            <a:ext cx="8520600" cy="7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00"/>
              <a:t>Bruno Soares, Ph.D.</a:t>
            </a:r>
            <a:endParaRPr sz="14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00"/>
              <a:t>Guilherme Maricato, Ph.D.</a:t>
            </a:r>
            <a:endParaRPr sz="14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00"/>
              <a:t>Bruno Umbelino, M.Sc.</a:t>
            </a:r>
            <a:endParaRPr sz="1400"/>
          </a:p>
        </p:txBody>
      </p:sp>
      <p:pic>
        <p:nvPicPr>
          <p:cNvPr id="279" name="Google Shape;2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"/>
            <a:ext cx="2422876" cy="100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6350" y="4425"/>
            <a:ext cx="2523153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7F49C4-4484-46C3-BAF2-2EF36FB23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Qual é a melhor opção?</a:t>
            </a:r>
            <a:br>
              <a:rPr lang="pt-BR" dirty="0"/>
            </a:br>
            <a:br>
              <a:rPr lang="pt-BR" dirty="0"/>
            </a:br>
            <a:r>
              <a:rPr lang="pt-BR" dirty="0"/>
              <a:t>DEPENDE!!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EC0958B-10A1-48E5-B217-8B3181C8B8C3}"/>
              </a:ext>
            </a:extLst>
          </p:cNvPr>
          <p:cNvSpPr txBox="1"/>
          <p:nvPr/>
        </p:nvSpPr>
        <p:spPr>
          <a:xfrm>
            <a:off x="905999" y="2313092"/>
            <a:ext cx="766105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escolha entre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Groundhog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renv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dependerá das suas necessidades e preferências.</a:t>
            </a:r>
          </a:p>
          <a:p>
            <a:endParaRPr lang="pt-BR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 você busca </a:t>
            </a: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simplicidade e facilidade de uso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o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Groundhog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pode ser uma boa opção.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 você precisa de </a:t>
            </a: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recursos avançados para gerenciamento de ambientes e integração com </a:t>
            </a:r>
            <a:r>
              <a:rPr lang="pt-BR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Git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o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renv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é a escolha mais recomendada.</a:t>
            </a:r>
          </a:p>
        </p:txBody>
      </p:sp>
    </p:spTree>
    <p:extLst>
      <p:ext uri="{BB962C8B-B14F-4D97-AF65-F5344CB8AC3E}">
        <p14:creationId xmlns:p14="http://schemas.microsoft.com/office/powerpoint/2010/main" val="152095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04735B7-E74D-4312-BFA6-765D9FB04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976" t="9704" r="2857" b="11334"/>
          <a:stretch/>
        </p:blipFill>
        <p:spPr>
          <a:xfrm>
            <a:off x="74931" y="197994"/>
            <a:ext cx="8994138" cy="4747511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BE932281-BFD2-4E4A-A565-3C949D91AE45}"/>
              </a:ext>
            </a:extLst>
          </p:cNvPr>
          <p:cNvSpPr txBox="1"/>
          <p:nvPr/>
        </p:nvSpPr>
        <p:spPr>
          <a:xfrm>
            <a:off x="3962399" y="31291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https://groundhogr.com/renv/</a:t>
            </a:r>
          </a:p>
        </p:txBody>
      </p:sp>
    </p:spTree>
    <p:extLst>
      <p:ext uri="{BB962C8B-B14F-4D97-AF65-F5344CB8AC3E}">
        <p14:creationId xmlns:p14="http://schemas.microsoft.com/office/powerpoint/2010/main" val="1334427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2986C63-DAF2-4079-B0EC-ABDB8F789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GROUNDHOG</a:t>
            </a:r>
            <a:br>
              <a:rPr lang="pt-BR" dirty="0"/>
            </a:br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0EBB1179-43F7-4233-B064-374776F70D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81" t="23902" r="36547" b="46665"/>
          <a:stretch/>
        </p:blipFill>
        <p:spPr>
          <a:xfrm>
            <a:off x="295325" y="1716684"/>
            <a:ext cx="8718046" cy="236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706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7BC710F-ECA1-41EA-9DFD-2A52AB5DB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Estrutura mínima de repositório “ideal”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ADACF03-DE6D-42B2-BCEA-0910E064CD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52" t="34101" r="52907" b="36117"/>
          <a:stretch/>
        </p:blipFill>
        <p:spPr>
          <a:xfrm>
            <a:off x="251841" y="1804703"/>
            <a:ext cx="4728901" cy="244072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58BB5228-38D4-4A9F-AEC4-015654B7E65A}"/>
              </a:ext>
            </a:extLst>
          </p:cNvPr>
          <p:cNvSpPr txBox="1"/>
          <p:nvPr/>
        </p:nvSpPr>
        <p:spPr>
          <a:xfrm>
            <a:off x="4919330" y="2061646"/>
            <a:ext cx="39728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Segue uma estrutura hierárquica;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Separação de arquivos;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Nomes curtos (sem caracteres especiais);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Não é um esquema absoluto;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README é essencial</a:t>
            </a:r>
          </a:p>
        </p:txBody>
      </p:sp>
    </p:spTree>
    <p:extLst>
      <p:ext uri="{BB962C8B-B14F-4D97-AF65-F5344CB8AC3E}">
        <p14:creationId xmlns:p14="http://schemas.microsoft.com/office/powerpoint/2010/main" val="3953411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7BC710F-ECA1-41EA-9DFD-2A52AB5DB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Estrutura mínima de repositório “ideal”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8BB5228-38D4-4A9F-AEC4-015654B7E65A}"/>
              </a:ext>
            </a:extLst>
          </p:cNvPr>
          <p:cNvSpPr txBox="1"/>
          <p:nvPr/>
        </p:nvSpPr>
        <p:spPr>
          <a:xfrm>
            <a:off x="5214200" y="2147902"/>
            <a:ext cx="3120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/>
              <a:t>O tipo de pasta e conteúdo vai depender do SEU JULGAMENTO de reprodutibilidade e a especificidade da área de pesquisa.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60DD0D-0107-483F-A0F1-1DB1E394A9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52" t="34101" r="52907" b="36117"/>
          <a:stretch/>
        </p:blipFill>
        <p:spPr>
          <a:xfrm>
            <a:off x="251839" y="1804703"/>
            <a:ext cx="4728901" cy="24407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24ECF1D-5CA7-4032-AAB6-AEBA6705BF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238" t="17310" r="22143" b="6987"/>
          <a:stretch/>
        </p:blipFill>
        <p:spPr>
          <a:xfrm>
            <a:off x="518054" y="579663"/>
            <a:ext cx="3901773" cy="429194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2E05F3D-BA25-45F4-8A28-CDB3CC8B4D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5" t="8255" r="21309" b="10247"/>
          <a:stretch/>
        </p:blipFill>
        <p:spPr>
          <a:xfrm>
            <a:off x="4513345" y="579662"/>
            <a:ext cx="3828932" cy="4291949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141A0948-4370-4546-96D1-451F918C085E}"/>
              </a:ext>
            </a:extLst>
          </p:cNvPr>
          <p:cNvSpPr txBox="1"/>
          <p:nvPr/>
        </p:nvSpPr>
        <p:spPr>
          <a:xfrm>
            <a:off x="611572" y="271887"/>
            <a:ext cx="34349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Repositório do capítulo da qualificação</a:t>
            </a:r>
          </a:p>
        </p:txBody>
      </p:sp>
    </p:spTree>
    <p:extLst>
      <p:ext uri="{BB962C8B-B14F-4D97-AF65-F5344CB8AC3E}">
        <p14:creationId xmlns:p14="http://schemas.microsoft.com/office/powerpoint/2010/main" val="681629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CF5D7F4-8C70-4A6B-BA13-7AD225C4EA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953" t="11877" r="22142" b="5538"/>
          <a:stretch/>
        </p:blipFill>
        <p:spPr>
          <a:xfrm>
            <a:off x="729341" y="579664"/>
            <a:ext cx="3617208" cy="448219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00717776-D810-4412-9A51-8FB6BF50CBDE}"/>
              </a:ext>
            </a:extLst>
          </p:cNvPr>
          <p:cNvSpPr txBox="1"/>
          <p:nvPr/>
        </p:nvSpPr>
        <p:spPr>
          <a:xfrm>
            <a:off x="611572" y="271887"/>
            <a:ext cx="34349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Outros exemplos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13BF1A4-4EDF-4B00-BAD0-B7D3AE8DAF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62" t="7893" r="21309" b="6624"/>
          <a:stretch/>
        </p:blipFill>
        <p:spPr>
          <a:xfrm>
            <a:off x="4494800" y="579664"/>
            <a:ext cx="3817463" cy="4482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4363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7459A49-568C-42EE-A323-3364C28527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05" t="35548" r="23604" b="11919"/>
          <a:stretch/>
        </p:blipFill>
        <p:spPr>
          <a:xfrm>
            <a:off x="1691082" y="1175658"/>
            <a:ext cx="4919864" cy="384506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C769A4B-5965-42C5-863F-3E651DE8D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Caminho para repositório online e desktop</a:t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754321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DDA94D-F0FA-4B74-8B67-6BF2BB75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ABC DOS TERMOS E FUNÇÕES</a:t>
            </a:r>
            <a:br>
              <a:rPr lang="pt-BR" dirty="0"/>
            </a:br>
            <a:br>
              <a:rPr lang="pt-BR" dirty="0"/>
            </a:br>
            <a:r>
              <a:rPr lang="pt-BR" dirty="0"/>
              <a:t>Clone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ED5686-6066-4D8F-8739-343274D55E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800" b="0" i="0" dirty="0">
                <a:solidFill>
                  <a:schemeClr val="bg2"/>
                </a:solidFill>
                <a:effectLst/>
                <a:latin typeface="Lato" panose="020F0502020204030203" pitchFamily="34" charset="0"/>
              </a:rPr>
              <a:t>Clonar (clone) nesse caso não é nada mais que criar uma cópia exata de um repositório remoto em sua máquina;</a:t>
            </a:r>
          </a:p>
          <a:p>
            <a:r>
              <a:rPr lang="pt-BR" sz="1800" dirty="0">
                <a:solidFill>
                  <a:schemeClr val="bg2"/>
                </a:solidFill>
                <a:latin typeface="Lato" panose="020F0502020204030203" pitchFamily="34" charset="0"/>
              </a:rPr>
              <a:t>Facilita o processo de não pensar;</a:t>
            </a:r>
          </a:p>
          <a:p>
            <a:r>
              <a:rPr lang="pt-BR" sz="1800" dirty="0">
                <a:solidFill>
                  <a:schemeClr val="bg2"/>
                </a:solidFill>
                <a:latin typeface="Lato" panose="020F0502020204030203" pitchFamily="34" charset="0"/>
              </a:rPr>
              <a:t>Não vai ser criminalizado por plágio;</a:t>
            </a:r>
          </a:p>
          <a:p>
            <a:r>
              <a:rPr lang="pt-BR" sz="1800" dirty="0">
                <a:solidFill>
                  <a:schemeClr val="bg2"/>
                </a:solidFill>
                <a:latin typeface="Lato" panose="020F0502020204030203" pitchFamily="34" charset="0"/>
              </a:rPr>
              <a:t>Segue o mesmo caminho de criar um repositório que VOCÊ CRIOU DO ZERO.</a:t>
            </a:r>
            <a:endParaRPr lang="pt-BR" sz="1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6341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DDA94D-F0FA-4B74-8B67-6BF2BB75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ABC DOS TERMOS E FUNÇÕES</a:t>
            </a:r>
            <a:br>
              <a:rPr lang="pt-BR" dirty="0"/>
            </a:br>
            <a:br>
              <a:rPr lang="pt-BR" dirty="0"/>
            </a:br>
            <a:r>
              <a:rPr lang="pt-BR" dirty="0" err="1"/>
              <a:t>Fork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ED5686-6066-4D8F-8739-343274D55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2125" y="2003325"/>
            <a:ext cx="7553850" cy="2541600"/>
          </a:xfrm>
        </p:spPr>
        <p:txBody>
          <a:bodyPr>
            <a:noAutofit/>
          </a:bodyPr>
          <a:lstStyle/>
          <a:p>
            <a:r>
              <a:rPr lang="pt-BR" sz="1800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Você pode usar um </a:t>
            </a:r>
            <a:r>
              <a:rPr lang="pt-BR" sz="1800" dirty="0" err="1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fork</a:t>
            </a:r>
            <a:r>
              <a:rPr lang="pt-BR" sz="1800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para experimentar o código de um projeto existente, aprender novas técnicas e testar suas ideias sem o risco de danificar o projeto original;</a:t>
            </a:r>
          </a:p>
          <a:p>
            <a:r>
              <a:rPr lang="pt-BR" sz="1800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Você pode fazer alterações na sua cópia e em seguida enviar um </a:t>
            </a:r>
            <a:r>
              <a:rPr lang="pt-BR" sz="1800" b="1" dirty="0" err="1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pull</a:t>
            </a:r>
            <a:r>
              <a:rPr lang="pt-BR" sz="1800" b="1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pt-BR" sz="1800" b="1" dirty="0" err="1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request</a:t>
            </a:r>
            <a:r>
              <a:rPr lang="pt-BR" sz="1800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para o repositório original (mediante a aprovação de envio);</a:t>
            </a:r>
          </a:p>
          <a:p>
            <a:r>
              <a:rPr lang="pt-BR" sz="1800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Você pode usar um </a:t>
            </a:r>
            <a:r>
              <a:rPr lang="pt-BR" sz="1800" dirty="0" err="1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fork</a:t>
            </a:r>
            <a:r>
              <a:rPr lang="pt-BR" sz="1800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como base para criar seu próprio projeto, aproveitando o código existente e adaptando às suas necessidades.</a:t>
            </a:r>
          </a:p>
        </p:txBody>
      </p:sp>
    </p:spTree>
    <p:extLst>
      <p:ext uri="{BB962C8B-B14F-4D97-AF65-F5344CB8AC3E}">
        <p14:creationId xmlns:p14="http://schemas.microsoft.com/office/powerpoint/2010/main" val="2674525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2986C63-DAF2-4079-B0EC-ABDB8F789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USO DE GITHUB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A526630-D60C-4A7E-8B31-5696362653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76" t="11618" r="9762" b="41795"/>
          <a:stretch/>
        </p:blipFill>
        <p:spPr>
          <a:xfrm>
            <a:off x="453043" y="1540709"/>
            <a:ext cx="5098672" cy="206208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D34D9893-C4C6-4D91-86B6-89EC4F5C2EF7}"/>
              </a:ext>
            </a:extLst>
          </p:cNvPr>
          <p:cNvSpPr txBox="1"/>
          <p:nvPr/>
        </p:nvSpPr>
        <p:spPr>
          <a:xfrm>
            <a:off x="1303800" y="3602791"/>
            <a:ext cx="389708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 A T U R E | V O L 5 3 8 | 6 O C T O B E R 2 0 1 6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6256375-E39C-4DCC-929C-5ED2344787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786" t="21150" r="29982" b="29944"/>
          <a:stretch/>
        </p:blipFill>
        <p:spPr>
          <a:xfrm>
            <a:off x="5551715" y="828976"/>
            <a:ext cx="3171739" cy="375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4723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DDA94D-F0FA-4B74-8B67-6BF2BB75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ABC DOS TERMOS E FUNÇÕES</a:t>
            </a:r>
            <a:br>
              <a:rPr lang="pt-BR" dirty="0"/>
            </a:b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ED5686-6066-4D8F-8739-343274D55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9700" y="1597875"/>
            <a:ext cx="7488536" cy="2857286"/>
          </a:xfrm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Qual a diferença entre Clone e </a:t>
            </a:r>
            <a:r>
              <a:rPr lang="pt-BR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Fork</a:t>
            </a: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?</a:t>
            </a:r>
          </a:p>
          <a:p>
            <a:pPr marL="146050" indent="0">
              <a:buNone/>
            </a:pPr>
            <a:endParaRPr lang="pt-BR" sz="18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Clone: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Cria uma cópia do repositório na sua máquina local, permitindo que você faça alterações e envie para o repositório original (se tiver permissão).</a:t>
            </a:r>
          </a:p>
          <a:p>
            <a:pPr marL="146050" indent="0">
              <a:buNone/>
            </a:pPr>
            <a:endParaRPr lang="pt-BR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BR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Fork</a:t>
            </a: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Cria uma cópia independente do repositório na sua conta do GitHub, permitindo que você faça alterações sem afetar o repositório original.</a:t>
            </a:r>
          </a:p>
          <a:p>
            <a:pPr marL="146050" indent="0">
              <a:buNone/>
            </a:pPr>
            <a:endParaRPr lang="pt-BR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589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DDA94D-F0FA-4B74-8B67-6BF2BB75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ABC DOS TERMOS E FUNÇÕES</a:t>
            </a:r>
            <a:br>
              <a:rPr lang="pt-BR" dirty="0"/>
            </a:br>
            <a:br>
              <a:rPr lang="pt-BR" dirty="0"/>
            </a:br>
            <a:r>
              <a:rPr lang="pt-BR" dirty="0" err="1"/>
              <a:t>Commit</a:t>
            </a:r>
            <a:r>
              <a:rPr lang="pt-BR" dirty="0"/>
              <a:t> (“diário”)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ED5686-6066-4D8F-8739-343274D55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800" y="1926255"/>
            <a:ext cx="7030500" cy="2541600"/>
          </a:xfrm>
        </p:spPr>
        <p:txBody>
          <a:bodyPr>
            <a:noAutofit/>
          </a:bodyPr>
          <a:lstStyle/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É uma forma de registrar as modificações que você fez em seus arquivos (adicionando, removendo ou alterando conteúdo) e fornecer uma mensagem descritiva sobre o que foi alterado;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Isso permite acompanhar o progresso do projeto e entender como ele evoluiu ao longo do tempo;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Isso permite acompanhar o progresso do projeto e entender como ele evoluiu ao longo do tempo;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 algo der errado, você pode voltar a um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commit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anterior para restaurar uma versão estável do seu projeto.</a:t>
            </a:r>
          </a:p>
        </p:txBody>
      </p:sp>
    </p:spTree>
    <p:extLst>
      <p:ext uri="{BB962C8B-B14F-4D97-AF65-F5344CB8AC3E}">
        <p14:creationId xmlns:p14="http://schemas.microsoft.com/office/powerpoint/2010/main" val="39509934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DDA94D-F0FA-4B74-8B67-6BF2BB75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ABC DOS TERMOS E FUNÇÕES</a:t>
            </a:r>
            <a:br>
              <a:rPr lang="pt-BR" dirty="0"/>
            </a:br>
            <a:br>
              <a:rPr lang="pt-BR" dirty="0"/>
            </a:br>
            <a:r>
              <a:rPr lang="pt-BR" dirty="0" err="1"/>
              <a:t>Push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ED5686-6066-4D8F-8739-343274D55E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Envia suas alterações locais para o repositório remoto;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É como "enviar" suas atualizações para o servidor, tornando-as acessíveis para outros membros do projeto;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Geralmente usado após fazer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commits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;</a:t>
            </a:r>
          </a:p>
          <a:p>
            <a:endParaRPr lang="pt-BR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921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DDA94D-F0FA-4B74-8B67-6BF2BB75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ABC DOS TERMOS E FUNÇÕES</a:t>
            </a:r>
            <a:br>
              <a:rPr lang="pt-BR" dirty="0"/>
            </a:br>
            <a:br>
              <a:rPr lang="pt-BR" dirty="0"/>
            </a:br>
            <a:r>
              <a:rPr lang="pt-BR" dirty="0" err="1"/>
              <a:t>Pull</a:t>
            </a:r>
            <a:r>
              <a:rPr lang="pt-BR" dirty="0"/>
              <a:t> </a:t>
            </a:r>
            <a:r>
              <a:rPr lang="pt-BR" dirty="0" err="1"/>
              <a:t>Request</a:t>
            </a:r>
            <a:r>
              <a:rPr lang="pt-BR" dirty="0"/>
              <a:t> (PR) ou só </a:t>
            </a:r>
            <a:r>
              <a:rPr lang="pt-BR" dirty="0" err="1"/>
              <a:t>Pull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ED5686-6066-4D8F-8739-343274D55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800" y="2003325"/>
            <a:ext cx="7030500" cy="2541600"/>
          </a:xfrm>
        </p:spPr>
        <p:txBody>
          <a:bodyPr>
            <a:normAutofit/>
          </a:bodyPr>
          <a:lstStyle/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É usado para trazer as alterações (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commits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branch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do repositório remoto para o seu repositório local;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É como "baixar" as atualizações feitas por outros membros do projeto;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Garante que sua cópia local esteja sempre atualizada com a versão mais recente do projeto;</a:t>
            </a:r>
          </a:p>
        </p:txBody>
      </p:sp>
    </p:spTree>
    <p:extLst>
      <p:ext uri="{BB962C8B-B14F-4D97-AF65-F5344CB8AC3E}">
        <p14:creationId xmlns:p14="http://schemas.microsoft.com/office/powerpoint/2010/main" val="20549475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DDA94D-F0FA-4B74-8B67-6BF2BB75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ABC DOS TERMOS E FUNÇÕES</a:t>
            </a:r>
            <a:br>
              <a:rPr lang="pt-BR" dirty="0"/>
            </a:br>
            <a:br>
              <a:rPr lang="pt-BR" dirty="0"/>
            </a:br>
            <a:r>
              <a:rPr lang="pt-BR" dirty="0" err="1"/>
              <a:t>Branches</a:t>
            </a:r>
            <a:r>
              <a:rPr lang="pt-BR" dirty="0"/>
              <a:t> (pastas)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ED5686-6066-4D8F-8739-343274D55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750" y="2003325"/>
            <a:ext cx="7030500" cy="2541600"/>
          </a:xfrm>
        </p:spPr>
        <p:txBody>
          <a:bodyPr>
            <a:noAutofit/>
          </a:bodyPr>
          <a:lstStyle/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É usado para trazer as alterações (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commits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do repositório remoto para o seu repositório local;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Várias pessoas podem trabalhar em diferentes funcionalidades ao mesmo tempo, cada uma em sua própria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branch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Cada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branch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representa uma tarefa ou funcionalidade específica, facilitando o acompanhamento do progresso;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Várias pessoas podem trabalhar em diferentes funcionalidades ao mesmo tempo, cada uma em sua própria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branch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720410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F3904AC-DEFC-455E-975A-3ADA336D27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28" t="23691" r="22500" b="21679"/>
          <a:stretch/>
        </p:blipFill>
        <p:spPr>
          <a:xfrm>
            <a:off x="845858" y="337457"/>
            <a:ext cx="7452283" cy="408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6881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DFA7AC7-49AF-4930-B910-4452C01476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3" t="15433" r="16309" b="27396"/>
          <a:stretch/>
        </p:blipFill>
        <p:spPr>
          <a:xfrm>
            <a:off x="515862" y="555172"/>
            <a:ext cx="8112275" cy="384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552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DDA94D-F0FA-4B74-8B67-6BF2BB75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ABC DOS TERMOS E FUNÇÕES</a:t>
            </a:r>
            <a:br>
              <a:rPr lang="pt-BR" dirty="0"/>
            </a:br>
            <a:br>
              <a:rPr lang="pt-BR" dirty="0"/>
            </a:br>
            <a:r>
              <a:rPr lang="pt-BR" dirty="0" err="1"/>
              <a:t>Gitgnore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ED5686-6066-4D8F-8739-343274D55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750" y="1883582"/>
            <a:ext cx="7030500" cy="2541600"/>
          </a:xfrm>
        </p:spPr>
        <p:txBody>
          <a:bodyPr>
            <a:noAutofit/>
          </a:bodyPr>
          <a:lstStyle/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É um arquivo de texto especial que reside na raiz do seu repositório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Git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 serve como um "guardião", instruindo o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Git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sobre quais arquivos e pastas ele deve ignorar.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Arquivos de configuração ou dados pessoais podem conter informações sensíveis que você não deseja compartilhar publicamente;</a:t>
            </a:r>
          </a:p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Arquivos temporários gerados pelo seu editor de código ou sistema operacional são irrelevantes para o histórico do seu projeto e podem gerar confusão.</a:t>
            </a:r>
          </a:p>
        </p:txBody>
      </p:sp>
    </p:spTree>
    <p:extLst>
      <p:ext uri="{BB962C8B-B14F-4D97-AF65-F5344CB8AC3E}">
        <p14:creationId xmlns:p14="http://schemas.microsoft.com/office/powerpoint/2010/main" val="28381690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69A4B-5965-42C5-863F-3E651DE8D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Caminho para repositório online e desktop</a:t>
            </a:r>
            <a:br>
              <a:rPr lang="pt-BR" dirty="0"/>
            </a:b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BC69396-83BC-4C2D-9840-CCDF8FBD06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57" t="37232" r="14167" b="9161"/>
          <a:stretch/>
        </p:blipFill>
        <p:spPr>
          <a:xfrm>
            <a:off x="1627475" y="1224211"/>
            <a:ext cx="6383149" cy="369025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2F77BEF-54B6-4B54-8420-8AD94F2BE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5136" y="3171963"/>
            <a:ext cx="747326" cy="74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6242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Coffee break</a:t>
            </a:r>
            <a:endParaRPr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5263" y="1736000"/>
            <a:ext cx="4193474" cy="27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690ECA-4F25-4426-8BE2-8DBE718E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PROBLEMA</a:t>
            </a:r>
            <a:br>
              <a:rPr lang="pt-BR" dirty="0"/>
            </a:br>
            <a:r>
              <a:rPr lang="pt-BR" dirty="0"/>
              <a:t>Falta de organização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87E11DA-8A5D-4426-BF1B-3606694B9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023" y="1597875"/>
            <a:ext cx="4887006" cy="337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5421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46FDAD1C-5737-4C12-A38B-5ABFBE72F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79" t="12204" r="15520" b="7387"/>
          <a:stretch/>
        </p:blipFill>
        <p:spPr>
          <a:xfrm>
            <a:off x="1257300" y="504825"/>
            <a:ext cx="6629400" cy="413385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9E75533B-CDD5-4D45-A685-B3DB68F2FB59}"/>
              </a:ext>
            </a:extLst>
          </p:cNvPr>
          <p:cNvSpPr txBox="1"/>
          <p:nvPr/>
        </p:nvSpPr>
        <p:spPr>
          <a:xfrm>
            <a:off x="4743450" y="3271838"/>
            <a:ext cx="24479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https://gitforwindows.org/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E70D24C-2425-4628-8FFF-B8F647639C8D}"/>
              </a:ext>
            </a:extLst>
          </p:cNvPr>
          <p:cNvSpPr txBox="1"/>
          <p:nvPr/>
        </p:nvSpPr>
        <p:spPr>
          <a:xfrm>
            <a:off x="704850" y="238125"/>
            <a:ext cx="2495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Passo 1: baixar o </a:t>
            </a:r>
            <a:r>
              <a:rPr lang="pt-BR" dirty="0" err="1"/>
              <a:t>Git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06621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E8549D61-490D-45D3-8C79-EFE2FFF1F688}"/>
              </a:ext>
            </a:extLst>
          </p:cNvPr>
          <p:cNvSpPr txBox="1"/>
          <p:nvPr/>
        </p:nvSpPr>
        <p:spPr>
          <a:xfrm>
            <a:off x="704850" y="238125"/>
            <a:ext cx="33337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Passo 2: criar uma conta no GitHub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A28F0C0-251C-4695-85A3-CBE951B800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7" t="12385" r="2325" b="8197"/>
          <a:stretch/>
        </p:blipFill>
        <p:spPr>
          <a:xfrm>
            <a:off x="563526" y="545902"/>
            <a:ext cx="8378456" cy="408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6167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DDEE70A-6C5A-4569-821B-826E9A930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056" y="851807"/>
            <a:ext cx="3439885" cy="3439885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C00DBA1-6B70-433C-A27F-1D2CF26DCC71}"/>
              </a:ext>
            </a:extLst>
          </p:cNvPr>
          <p:cNvSpPr txBox="1"/>
          <p:nvPr/>
        </p:nvSpPr>
        <p:spPr>
          <a:xfrm>
            <a:off x="2852057" y="482475"/>
            <a:ext cx="343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Curso de Ciência Aberta – USP</a:t>
            </a:r>
          </a:p>
        </p:txBody>
      </p:sp>
    </p:spTree>
    <p:extLst>
      <p:ext uri="{BB962C8B-B14F-4D97-AF65-F5344CB8AC3E}">
        <p14:creationId xmlns:p14="http://schemas.microsoft.com/office/powerpoint/2010/main" val="3810664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2986C63-DAF2-4079-B0EC-ABDB8F78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715" y="465569"/>
            <a:ext cx="7030500" cy="999300"/>
          </a:xfrm>
        </p:spPr>
        <p:txBody>
          <a:bodyPr>
            <a:normAutofit fontScale="90000"/>
          </a:bodyPr>
          <a:lstStyle/>
          <a:p>
            <a:r>
              <a:rPr lang="pt-BR" dirty="0"/>
              <a:t>SOLUÇÃO</a:t>
            </a:r>
            <a:br>
              <a:rPr lang="pt-BR" dirty="0"/>
            </a:br>
            <a:r>
              <a:rPr lang="pt-BR" dirty="0"/>
              <a:t>MARCKDOWN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7E1A0F6-D026-4DF0-A1ED-463DB6D822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90" t="23690" r="12024" b="13846"/>
          <a:stretch/>
        </p:blipFill>
        <p:spPr>
          <a:xfrm>
            <a:off x="555171" y="1469571"/>
            <a:ext cx="5016192" cy="3401786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E28C8181-AFB2-494B-84D2-666869F3B847}"/>
              </a:ext>
            </a:extLst>
          </p:cNvPr>
          <p:cNvSpPr txBox="1"/>
          <p:nvPr/>
        </p:nvSpPr>
        <p:spPr>
          <a:xfrm>
            <a:off x="5364534" y="1791300"/>
            <a:ext cx="36358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1800" b="0" i="0" dirty="0">
                <a:solidFill>
                  <a:srgbClr val="282A3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Facilita a compreensão dos métodos;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800" b="0" i="0" dirty="0">
                <a:solidFill>
                  <a:srgbClr val="282A3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Métodos e execução </a:t>
            </a:r>
            <a:r>
              <a:rPr lang="pt-BR" sz="1800" b="0" i="1" dirty="0">
                <a:solidFill>
                  <a:srgbClr val="282A3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integrados;</a:t>
            </a:r>
            <a:endParaRPr lang="pt-BR" sz="1800" b="0" i="0" dirty="0">
              <a:solidFill>
                <a:srgbClr val="282A36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BR" sz="1800" b="0" i="1" dirty="0">
                <a:solidFill>
                  <a:srgbClr val="282A3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Estende</a:t>
            </a:r>
            <a:r>
              <a:rPr lang="pt-BR" sz="1800" b="0" i="0" dirty="0">
                <a:solidFill>
                  <a:srgbClr val="282A3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o que está apresentado nos artigos;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800" b="0" i="0" dirty="0">
                <a:solidFill>
                  <a:srgbClr val="282A3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Avançado: </a:t>
            </a:r>
            <a:r>
              <a:rPr lang="pt-BR" sz="1800" b="0" i="1" dirty="0">
                <a:solidFill>
                  <a:srgbClr val="282A36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Adeus Office!</a:t>
            </a:r>
            <a:endParaRPr lang="pt-BR" sz="1800" b="0" i="0" dirty="0">
              <a:solidFill>
                <a:srgbClr val="282A36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903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40297D96-E81B-4410-B359-C45D4EE813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04" r="42024" b="13210"/>
          <a:stretch/>
        </p:blipFill>
        <p:spPr>
          <a:xfrm>
            <a:off x="250371" y="677635"/>
            <a:ext cx="5301343" cy="378823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1B6F8046-4538-46A1-948B-42B9F7C49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1328454"/>
            <a:ext cx="2954110" cy="295411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632DC28-E71B-4FD8-8143-CC157D8CDC56}"/>
              </a:ext>
            </a:extLst>
          </p:cNvPr>
          <p:cNvSpPr txBox="1"/>
          <p:nvPr/>
        </p:nvSpPr>
        <p:spPr>
          <a:xfrm>
            <a:off x="5719080" y="780654"/>
            <a:ext cx="2873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Ciência de Dados - livro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70A9EB6-AC6B-4FC4-9760-745E8C16085C}"/>
              </a:ext>
            </a:extLst>
          </p:cNvPr>
          <p:cNvSpPr txBox="1"/>
          <p:nvPr/>
        </p:nvSpPr>
        <p:spPr>
          <a:xfrm>
            <a:off x="2939143" y="4465865"/>
            <a:ext cx="3124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0" i="1" dirty="0">
                <a:solidFill>
                  <a:srgbClr val="33333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Última atualização: 12/07/2022</a:t>
            </a:r>
            <a:endParaRPr lang="pt-BR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138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2986C63-DAF2-4079-B0EC-ABDB8F78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42" y="507012"/>
            <a:ext cx="7030500" cy="999300"/>
          </a:xfrm>
        </p:spPr>
        <p:txBody>
          <a:bodyPr>
            <a:normAutofit fontScale="90000"/>
          </a:bodyPr>
          <a:lstStyle/>
          <a:p>
            <a:r>
              <a:rPr lang="pt-BR" dirty="0">
                <a:latin typeface="Maven Pro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PROBLEMA</a:t>
            </a:r>
            <a:br>
              <a:rPr lang="pt-BR" dirty="0">
                <a:latin typeface="Maven Pro" panose="020B060402020202020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pt-BR" dirty="0">
                <a:latin typeface="Maven Pro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Pacote e script são os mesmos, mas a função deixou de funcionar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7B47BF1-EF54-4085-98CF-146A679511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18" t="52488" r="25001" b="7704"/>
          <a:stretch/>
        </p:blipFill>
        <p:spPr>
          <a:xfrm>
            <a:off x="1621971" y="2165431"/>
            <a:ext cx="5507303" cy="247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651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63B5840-47C9-48E1-9B81-BE3801999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133" y="1506312"/>
            <a:ext cx="6353175" cy="356235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2986C63-DAF2-4079-B0EC-ABDB8F78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42" y="507012"/>
            <a:ext cx="7030500" cy="999300"/>
          </a:xfrm>
        </p:spPr>
        <p:txBody>
          <a:bodyPr>
            <a:normAutofit fontScale="90000"/>
          </a:bodyPr>
          <a:lstStyle/>
          <a:p>
            <a:r>
              <a:rPr lang="pt-BR" dirty="0">
                <a:latin typeface="Maven Pro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SOLUÇÃO</a:t>
            </a:r>
            <a:br>
              <a:rPr lang="pt-BR" dirty="0">
                <a:latin typeface="Maven Pro" panose="020B060402020202020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pt-BR" dirty="0">
                <a:latin typeface="Maven Pro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Ferramentas que auxiliam no processo GROUNDHOG e </a:t>
            </a:r>
            <a:r>
              <a:rPr lang="pt-BR" dirty="0" err="1">
                <a:latin typeface="Maven Pro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renv</a:t>
            </a:r>
            <a:r>
              <a:rPr lang="pt-BR" dirty="0">
                <a:latin typeface="Maven Pro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9A80FC5-53AE-46B5-A5FC-F8426BE56F6C}"/>
              </a:ext>
            </a:extLst>
          </p:cNvPr>
          <p:cNvSpPr txBox="1"/>
          <p:nvPr/>
        </p:nvSpPr>
        <p:spPr>
          <a:xfrm>
            <a:off x="1842287" y="3375579"/>
            <a:ext cx="996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chemeClr val="accent2">
                    <a:lumMod val="75000"/>
                  </a:schemeClr>
                </a:solidFill>
              </a:rPr>
              <a:t>Script do artigo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6F8AC1D-3F3A-4CA7-842D-BBE9625A4407}"/>
              </a:ext>
            </a:extLst>
          </p:cNvPr>
          <p:cNvSpPr txBox="1"/>
          <p:nvPr/>
        </p:nvSpPr>
        <p:spPr>
          <a:xfrm>
            <a:off x="4672092" y="3375579"/>
            <a:ext cx="794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chemeClr val="accent2">
                    <a:lumMod val="75000"/>
                  </a:schemeClr>
                </a:solidFill>
              </a:rPr>
              <a:t>Seu script</a:t>
            </a:r>
          </a:p>
        </p:txBody>
      </p:sp>
    </p:spTree>
    <p:extLst>
      <p:ext uri="{BB962C8B-B14F-4D97-AF65-F5344CB8AC3E}">
        <p14:creationId xmlns:p14="http://schemas.microsoft.com/office/powerpoint/2010/main" val="2581135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7073DDAE-8246-490E-98E0-ADB03C590A23}"/>
              </a:ext>
            </a:extLst>
          </p:cNvPr>
          <p:cNvSpPr txBox="1"/>
          <p:nvPr/>
        </p:nvSpPr>
        <p:spPr>
          <a:xfrm>
            <a:off x="446314" y="574672"/>
            <a:ext cx="3984172" cy="4247317"/>
          </a:xfrm>
          <a:prstGeom prst="rect">
            <a:avLst/>
          </a:prstGeom>
          <a:noFill/>
          <a:ln w="3175"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pt-BR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Groundhog</a:t>
            </a:r>
            <a:endParaRPr lang="pt-BR" sz="18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Simplicidade: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Groundhog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é conhecido por sua facilidade de uso, com comandos intuitivos e uma configuração simplificada.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Controle de versão: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Permite especificar versões exatas de pacotes, garantindo que o projeto funcione sempre com as mesmas versões.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Facilidade de compartilhamento: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Facilita o compartilhamento de projetos com outras pessoas, pois as dependências são facilmente rastreadas e instaladas.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DEE03CC-A62D-4C9F-80FA-32E77D0A03BD}"/>
              </a:ext>
            </a:extLst>
          </p:cNvPr>
          <p:cNvSpPr txBox="1"/>
          <p:nvPr/>
        </p:nvSpPr>
        <p:spPr>
          <a:xfrm>
            <a:off x="446314" y="205340"/>
            <a:ext cx="718457" cy="369332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Prós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A9944E3-A152-48CF-817A-A8444E5D50C4}"/>
              </a:ext>
            </a:extLst>
          </p:cNvPr>
          <p:cNvSpPr txBox="1"/>
          <p:nvPr/>
        </p:nvSpPr>
        <p:spPr>
          <a:xfrm>
            <a:off x="4430486" y="574672"/>
            <a:ext cx="4495800" cy="4247317"/>
          </a:xfrm>
          <a:prstGeom prst="rect">
            <a:avLst/>
          </a:prstGeom>
          <a:noFill/>
          <a:ln w="3175"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pt-BR" sz="17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renv</a:t>
            </a:r>
            <a:endParaRPr lang="pt-BR" sz="17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BR" sz="17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Gerenciamento de ambientes:</a:t>
            </a:r>
            <a:r>
              <a:rPr lang="pt-BR" sz="17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Permite criar ambientes isolados para cada projeto, evitando conflitos entre diferentes versões de pacotes.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7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Restauração de ambientes:</a:t>
            </a:r>
            <a:r>
              <a:rPr lang="pt-BR" sz="17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Facilita a restauração de ambientes, garantindo que o projeto possa ser reproduzido em qualquer máquina.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7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Integração com </a:t>
            </a:r>
            <a:r>
              <a:rPr lang="pt-BR" sz="17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Git</a:t>
            </a:r>
            <a:r>
              <a:rPr lang="pt-BR" sz="17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pt-BR" sz="17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Integra-se perfeitamente com o </a:t>
            </a:r>
            <a:r>
              <a:rPr lang="pt-BR" sz="17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Git</a:t>
            </a:r>
            <a:r>
              <a:rPr lang="pt-BR" sz="17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permitindo rastrear as dependências do projeto no histórico de </a:t>
            </a:r>
            <a:r>
              <a:rPr lang="pt-BR" sz="17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commits</a:t>
            </a:r>
            <a:r>
              <a:rPr lang="pt-BR" sz="17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7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Comunidade ativa:</a:t>
            </a:r>
            <a:r>
              <a:rPr lang="pt-BR" sz="17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Possui uma comunidade grande e ativa de usuários, oferecendo suporte e recursos abundantes.</a:t>
            </a:r>
          </a:p>
        </p:txBody>
      </p:sp>
    </p:spTree>
    <p:extLst>
      <p:ext uri="{BB962C8B-B14F-4D97-AF65-F5344CB8AC3E}">
        <p14:creationId xmlns:p14="http://schemas.microsoft.com/office/powerpoint/2010/main" val="3104410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79E0622E-E146-43FC-A4AB-B90412A8C7F5}"/>
              </a:ext>
            </a:extLst>
          </p:cNvPr>
          <p:cNvSpPr txBox="1"/>
          <p:nvPr/>
        </p:nvSpPr>
        <p:spPr>
          <a:xfrm>
            <a:off x="1023258" y="574671"/>
            <a:ext cx="3516086" cy="4247317"/>
          </a:xfrm>
          <a:prstGeom prst="rect">
            <a:avLst/>
          </a:prstGeom>
          <a:noFill/>
          <a:ln w="3175"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pt-BR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Groundhog</a:t>
            </a:r>
            <a:endParaRPr lang="pt-BR" sz="18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Menos recursos: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Comparado ao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renv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o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Groundhog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oferece menos recursos e opções de personalização.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Comunidade menor: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Possui uma comunidade menor de usuários, o que pode dificultar a obtenção de suporte em caso de problemas.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Foco em versões: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 foco principal é no controle de versões, não oferecendo tantos recursos para gerenciamento de ambientes.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F95DACC-A64F-4948-BE7C-13994B6E9CCC}"/>
              </a:ext>
            </a:extLst>
          </p:cNvPr>
          <p:cNvSpPr txBox="1"/>
          <p:nvPr/>
        </p:nvSpPr>
        <p:spPr>
          <a:xfrm>
            <a:off x="500743" y="205339"/>
            <a:ext cx="1077686" cy="369332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Contras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880733C-1086-4286-B726-1DD41BFDB3D3}"/>
              </a:ext>
            </a:extLst>
          </p:cNvPr>
          <p:cNvSpPr txBox="1"/>
          <p:nvPr/>
        </p:nvSpPr>
        <p:spPr>
          <a:xfrm>
            <a:off x="4539345" y="574670"/>
            <a:ext cx="3243942" cy="4247317"/>
          </a:xfrm>
          <a:prstGeom prst="rect">
            <a:avLst/>
          </a:prstGeom>
          <a:noFill/>
          <a:ln w="3175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pt-BR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renv</a:t>
            </a:r>
            <a:endParaRPr lang="pt-BR" sz="18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Maior complexidade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Comparado ao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Groundhog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o </a:t>
            </a:r>
            <a:r>
              <a:rPr lang="pt-BR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renv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possui uma curva de aprendizado mais comandos e opções de configuração.</a:t>
            </a:r>
          </a:p>
          <a:p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Requer mais cuidado: 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Exige mais cuidado na configuração e no gerenciamento dos ambientes para evitar problemas.</a:t>
            </a:r>
          </a:p>
          <a:p>
            <a:r>
              <a:rPr lang="pt-BR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Dependência de projetos: </a:t>
            </a:r>
            <a:r>
              <a:rPr lang="pt-BR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Os ambientes são específicos para cada projeto, o que pode gerar duplicação de pacotes.</a:t>
            </a:r>
          </a:p>
        </p:txBody>
      </p:sp>
    </p:spTree>
    <p:extLst>
      <p:ext uri="{BB962C8B-B14F-4D97-AF65-F5344CB8AC3E}">
        <p14:creationId xmlns:p14="http://schemas.microsoft.com/office/powerpoint/2010/main" val="3087414945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1187</TotalTime>
  <Words>1183</Words>
  <Application>Microsoft Office PowerPoint</Application>
  <PresentationFormat>Apresentação na tela (16:9)</PresentationFormat>
  <Paragraphs>101</Paragraphs>
  <Slides>32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32</vt:i4>
      </vt:variant>
    </vt:vector>
  </HeadingPairs>
  <TitlesOfParts>
    <vt:vector size="37" baseType="lpstr">
      <vt:lpstr>Lato</vt:lpstr>
      <vt:lpstr>Arial</vt:lpstr>
      <vt:lpstr>Maven Pro</vt:lpstr>
      <vt:lpstr>Nunito</vt:lpstr>
      <vt:lpstr>Momentum</vt:lpstr>
      <vt:lpstr>Práticas em Ciência Aberta</vt:lpstr>
      <vt:lpstr>USO DE GITHUB</vt:lpstr>
      <vt:lpstr>PROBLEMA Falta de organização</vt:lpstr>
      <vt:lpstr>SOLUÇÃO MARCKDOWN</vt:lpstr>
      <vt:lpstr>Apresentação do PowerPoint</vt:lpstr>
      <vt:lpstr>PROBLEMA Pacote e script são os mesmos, mas a função deixou de funcionar</vt:lpstr>
      <vt:lpstr>SOLUÇÃO Ferramentas que auxiliam no processo GROUNDHOG e renv </vt:lpstr>
      <vt:lpstr>Apresentação do PowerPoint</vt:lpstr>
      <vt:lpstr>Apresentação do PowerPoint</vt:lpstr>
      <vt:lpstr>Qual é a melhor opção?  DEPENDE!!</vt:lpstr>
      <vt:lpstr>Apresentação do PowerPoint</vt:lpstr>
      <vt:lpstr>GROUNDHOG </vt:lpstr>
      <vt:lpstr>Estrutura mínima de repositório “ideal”</vt:lpstr>
      <vt:lpstr>Estrutura mínima de repositório “ideal”</vt:lpstr>
      <vt:lpstr>Apresentação do PowerPoint</vt:lpstr>
      <vt:lpstr>Apresentação do PowerPoint</vt:lpstr>
      <vt:lpstr>Caminho para repositório online e desktop </vt:lpstr>
      <vt:lpstr>ABC DOS TERMOS E FUNÇÕES  Clone</vt:lpstr>
      <vt:lpstr>ABC DOS TERMOS E FUNÇÕES  Fork</vt:lpstr>
      <vt:lpstr>ABC DOS TERMOS E FUNÇÕES  </vt:lpstr>
      <vt:lpstr>ABC DOS TERMOS E FUNÇÕES  Commit (“diário”)</vt:lpstr>
      <vt:lpstr>ABC DOS TERMOS E FUNÇÕES  Push</vt:lpstr>
      <vt:lpstr>ABC DOS TERMOS E FUNÇÕES  Pull Request (PR) ou só Pull</vt:lpstr>
      <vt:lpstr>ABC DOS TERMOS E FUNÇÕES  Branches (pastas)</vt:lpstr>
      <vt:lpstr>Apresentação do PowerPoint</vt:lpstr>
      <vt:lpstr>Apresentação do PowerPoint</vt:lpstr>
      <vt:lpstr>ABC DOS TERMOS E FUNÇÕES  Gitgnore</vt:lpstr>
      <vt:lpstr>Caminho para repositório online e desktop </vt:lpstr>
      <vt:lpstr>Coffee break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Práticas em Ciência Aberta</dc:title>
  <cp:lastModifiedBy>Bruno Umbelino</cp:lastModifiedBy>
  <cp:revision>21</cp:revision>
  <dcterms:modified xsi:type="dcterms:W3CDTF">2025-02-18T14:18:14Z</dcterms:modified>
</cp:coreProperties>
</file>